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400" dirty="0" smtClean="0"/>
              <a:t>Online Course Registration System in PHP</a:t>
            </a:r>
            <a:endParaRPr lang="en-US" sz="4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college management registration system empowers colleges and educators to manage regular tasks such as campaigns, student enrolment, admissions, course registration, etc. Registering for courses while taking admission to a college is the most crucial step as it lays the foundation for an entire semester. Providing this information to thousands of students, and that too correctly is a huge task if done manually. Hence, an online College Management System is needed which can provide a list of courses available according to the semester a student selects and talks about the courses one has selected. This system can be used as an integrative tool for many colleges and can be modified according to a college's requirements. This system is much quicker, efficient and the only force used is the clicking of a mouse </a:t>
            </a:r>
            <a:r>
              <a:rPr lang="en-IN" sz="2000" dirty="0" smtClean="0">
                <a:latin typeface="Times New Roman" pitchFamily="18" charset="0"/>
                <a:cs typeface="Times New Roman" pitchFamily="18" charset="0"/>
              </a:rPr>
              <a:t>button.</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They can add a new user to </a:t>
            </a: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system, update status of existing users, can </a:t>
            </a:r>
            <a:r>
              <a:rPr lang="en-IN" sz="2000" dirty="0" smtClean="0">
                <a:latin typeface="Times New Roman" pitchFamily="18" charset="0"/>
                <a:cs typeface="Times New Roman" pitchFamily="18" charset="0"/>
              </a:rPr>
              <a:t>generate </a:t>
            </a:r>
            <a:r>
              <a:rPr lang="en-IN" sz="2000" dirty="0" smtClean="0">
                <a:latin typeface="Times New Roman" pitchFamily="18" charset="0"/>
                <a:cs typeface="Times New Roman" pitchFamily="18" charset="0"/>
              </a:rPr>
              <a:t>reports from time to time check various </a:t>
            </a:r>
            <a:r>
              <a:rPr lang="en-IN" sz="2000" dirty="0" smtClean="0">
                <a:latin typeface="Times New Roman" pitchFamily="18" charset="0"/>
                <a:cs typeface="Times New Roman" pitchFamily="18" charset="0"/>
              </a:rPr>
              <a:t>statistics </a:t>
            </a:r>
            <a:r>
              <a:rPr lang="en-IN" sz="2000" dirty="0" smtClean="0">
                <a:latin typeface="Times New Roman" pitchFamily="18" charset="0"/>
                <a:cs typeface="Times New Roman" pitchFamily="18" charset="0"/>
              </a:rPr>
              <a:t>about the system and user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real time </a:t>
            </a:r>
            <a:r>
              <a:rPr lang="en-IN" sz="2000" dirty="0" smtClean="0">
                <a:latin typeface="Times New Roman" pitchFamily="18" charset="0"/>
                <a:cs typeface="Times New Roman" pitchFamily="18" charset="0"/>
              </a:rPr>
              <a:t>database </a:t>
            </a:r>
            <a:r>
              <a:rPr lang="en-IN" sz="2000" dirty="0" smtClean="0">
                <a:latin typeface="Times New Roman" pitchFamily="18" charset="0"/>
                <a:cs typeface="Times New Roman" pitchFamily="18" charset="0"/>
              </a:rPr>
              <a:t>management system made us </a:t>
            </a:r>
            <a:r>
              <a:rPr lang="en-IN" sz="2000" dirty="0" smtClean="0">
                <a:latin typeface="Times New Roman" pitchFamily="18" charset="0"/>
                <a:cs typeface="Times New Roman" pitchFamily="18" charset="0"/>
              </a:rPr>
              <a:t>understand </a:t>
            </a:r>
            <a:r>
              <a:rPr lang="en-IN" sz="2000" dirty="0" smtClean="0">
                <a:latin typeface="Times New Roman" pitchFamily="18" charset="0"/>
                <a:cs typeface="Times New Roman" pitchFamily="18" charset="0"/>
              </a:rPr>
              <a:t>the intricacies involved in designing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database schema with inter related </a:t>
            </a:r>
            <a:r>
              <a:rPr lang="en-IN" sz="2000" dirty="0" smtClean="0">
                <a:latin typeface="Times New Roman" pitchFamily="18" charset="0"/>
                <a:cs typeface="Times New Roman" pitchFamily="18" charset="0"/>
              </a:rPr>
              <a:t> constraints </a:t>
            </a:r>
            <a:r>
              <a:rPr lang="en-IN" sz="2000" dirty="0" smtClean="0">
                <a:latin typeface="Times New Roman" pitchFamily="18" charset="0"/>
                <a:cs typeface="Times New Roman" pitchFamily="18" charset="0"/>
              </a:rPr>
              <a:t>and the complexity that exists in </a:t>
            </a:r>
            <a:r>
              <a:rPr lang="en-IN" sz="2000" dirty="0" smtClean="0">
                <a:latin typeface="Times New Roman" pitchFamily="18" charset="0"/>
                <a:cs typeface="Times New Roman" pitchFamily="18" charset="0"/>
              </a:rPr>
              <a:t>integrating </a:t>
            </a:r>
            <a:r>
              <a:rPr lang="en-IN" sz="2000" dirty="0" smtClean="0">
                <a:latin typeface="Times New Roman" pitchFamily="18" charset="0"/>
                <a:cs typeface="Times New Roman" pitchFamily="18" charset="0"/>
              </a:rPr>
              <a:t>the front end system with the back end </a:t>
            </a:r>
            <a:r>
              <a:rPr lang="en-IN" sz="2000" dirty="0" smtClean="0">
                <a:latin typeface="Times New Roman" pitchFamily="18" charset="0"/>
                <a:cs typeface="Times New Roman" pitchFamily="18" charset="0"/>
              </a:rPr>
              <a:t>data-store.</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so that the system has more enhanced </a:t>
            </a:r>
            <a:r>
              <a:rPr lang="en-IN" sz="2000" dirty="0" smtClean="0">
                <a:latin typeface="Times New Roman" pitchFamily="18" charset="0"/>
                <a:cs typeface="Times New Roman" pitchFamily="18" charset="0"/>
              </a:rPr>
              <a:t>features and </a:t>
            </a:r>
            <a:r>
              <a:rPr lang="en-IN" sz="2000" dirty="0" smtClean="0">
                <a:latin typeface="Times New Roman" pitchFamily="18" charset="0"/>
                <a:cs typeface="Times New Roman" pitchFamily="18" charset="0"/>
              </a:rPr>
              <a:t>is more </a:t>
            </a:r>
            <a:r>
              <a:rPr lang="en-IN" sz="2000" dirty="0" smtClean="0">
                <a:latin typeface="Times New Roman" pitchFamily="18" charset="0"/>
                <a:cs typeface="Times New Roman" pitchFamily="18" charset="0"/>
              </a:rPr>
              <a:t>efficient.</a:t>
            </a:r>
          </a:p>
          <a:p>
            <a:pPr algn="just">
              <a:lnSpc>
                <a:spcPct val="150000"/>
              </a:lnSpc>
            </a:pPr>
            <a:r>
              <a:rPr lang="en-IN" sz="2000" dirty="0" smtClean="0">
                <a:latin typeface="Times New Roman" pitchFamily="18" charset="0"/>
                <a:cs typeface="Times New Roman" pitchFamily="18" charset="0"/>
              </a:rPr>
              <a:t>We strongly believed in </a:t>
            </a:r>
            <a:r>
              <a:rPr lang="en-IN" sz="2000" dirty="0" smtClean="0">
                <a:latin typeface="Times New Roman" pitchFamily="18" charset="0"/>
                <a:cs typeface="Times New Roman" pitchFamily="18" charset="0"/>
              </a:rPr>
              <a:t>dividing </a:t>
            </a:r>
            <a:r>
              <a:rPr lang="en-IN" sz="2000" dirty="0" smtClean="0">
                <a:latin typeface="Times New Roman" pitchFamily="18" charset="0"/>
                <a:cs typeface="Times New Roman" pitchFamily="18" charset="0"/>
              </a:rPr>
              <a:t>the tasks and building the project instead </a:t>
            </a:r>
            <a:r>
              <a:rPr lang="en-IN" sz="2000" dirty="0" smtClean="0">
                <a:latin typeface="Times New Roman" pitchFamily="18" charset="0"/>
                <a:cs typeface="Times New Roman" pitchFamily="18" charset="0"/>
              </a:rPr>
              <a:t>of </a:t>
            </a:r>
            <a:r>
              <a:rPr lang="en-IN" sz="2000" dirty="0" smtClean="0">
                <a:latin typeface="Times New Roman" pitchFamily="18" charset="0"/>
                <a:cs typeface="Times New Roman" pitchFamily="18" charset="0"/>
              </a:rPr>
              <a:t>the conventional pair programming method.</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solves many problems which we had once, one of which is the cross-browser compatibility issue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system will maintain a course registration database which will allow the student to view the course details, to register the course and select the course.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students enter details of her or him profile and choice of selecting the course while going to manual method it is so difficult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 this system uses several programming and database techniques to elucidate the work involved in this process. He has the certain privileges to add the course status and to approve the issue of course.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Home screen will display a scrolling Welcome message with the college’s name which will give it a personalized feel.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will have a small general message stating About the Courses offered at a college.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content will be as required by the college. It will also have two steps with radio buttons for Course Search and Course Registration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Once the details are currently entered, the student must click the Register button which displays a pop-up message saying that that the student has successfully registered in Course Name for the Selected </a:t>
            </a:r>
            <a:r>
              <a:rPr lang="en-IN" sz="2000" dirty="0" smtClean="0">
                <a:latin typeface="Times New Roman" pitchFamily="18" charset="0"/>
                <a:cs typeface="Times New Roman" pitchFamily="18" charset="0"/>
              </a:rPr>
              <a:t>Semester.</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Course Registration System comes in very handy, is easy to use, responsive and quite efficient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used for developing Android Apps, helps you to create Enterprise Software, Wide range of Mobile java Applications, Scientific Computing Applications, Use for Big Data Analytics, Java Programming of Hardware devices and Used for </a:t>
            </a:r>
            <a:r>
              <a:rPr lang="en-IN" sz="2000" dirty="0" err="1" smtClean="0">
                <a:latin typeface="Times New Roman" pitchFamily="18" charset="0"/>
                <a:cs typeface="Times New Roman" pitchFamily="18" charset="0"/>
              </a:rPr>
              <a:t>ServerSide</a:t>
            </a:r>
            <a:r>
              <a:rPr lang="en-IN" sz="2000" dirty="0" smtClean="0">
                <a:latin typeface="Times New Roman" pitchFamily="18" charset="0"/>
                <a:cs typeface="Times New Roman" pitchFamily="18" charset="0"/>
              </a:rPr>
              <a:t> Technologies like Apache, </a:t>
            </a:r>
            <a:r>
              <a:rPr lang="en-IN" sz="2000" dirty="0" err="1" smtClean="0">
                <a:latin typeface="Times New Roman" pitchFamily="18" charset="0"/>
                <a:cs typeface="Times New Roman" pitchFamily="18" charset="0"/>
              </a:rPr>
              <a:t>JBoss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GlassFish</a:t>
            </a:r>
            <a:r>
              <a:rPr lang="en-IN" sz="2000" dirty="0" smtClean="0">
                <a:latin typeface="Times New Roman" pitchFamily="18" charset="0"/>
                <a:cs typeface="Times New Roman" pitchFamily="18" charset="0"/>
              </a:rPr>
              <a:t>,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a style sheet language used for describing the presentation of a document written in a </a:t>
            </a:r>
            <a:r>
              <a:rPr lang="en-IN" sz="2000" dirty="0" err="1" smtClean="0">
                <a:latin typeface="Times New Roman" pitchFamily="18" charset="0"/>
                <a:cs typeface="Times New Roman" pitchFamily="18" charset="0"/>
              </a:rPr>
              <a:t>markup</a:t>
            </a:r>
            <a:r>
              <a:rPr lang="en-IN" sz="2000" dirty="0" smtClean="0">
                <a:latin typeface="Times New Roman" pitchFamily="18" charset="0"/>
                <a:cs typeface="Times New Roman" pitchFamily="18" charset="0"/>
              </a:rPr>
              <a:t> language such as </a:t>
            </a:r>
            <a:r>
              <a:rPr lang="en-IN" sz="2000" dirty="0" smtClean="0">
                <a:latin typeface="Times New Roman" pitchFamily="18" charset="0"/>
                <a:cs typeface="Times New Roman" pitchFamily="18" charset="0"/>
              </a:rPr>
              <a:t>HTML.</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chatbot</a:t>
            </a:r>
            <a:r>
              <a:rPr lang="en-IN" sz="2000" dirty="0" smtClean="0">
                <a:latin typeface="Times New Roman" pitchFamily="18" charset="0"/>
                <a:cs typeface="Times New Roman" pitchFamily="18" charset="0"/>
              </a:rPr>
              <a:t> can be used by anyone who can access the university’s </a:t>
            </a:r>
            <a:r>
              <a:rPr lang="en-IN" sz="2000" dirty="0" smtClean="0">
                <a:latin typeface="Times New Roman" pitchFamily="18" charset="0"/>
                <a:cs typeface="Times New Roman" pitchFamily="18" charset="0"/>
              </a:rPr>
              <a:t>website.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828800" y="1371600"/>
            <a:ext cx="6705599" cy="4800599"/>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Course Registration System was implemented keeping in mind to create a tool for all the colleges which they would integrate in their existing systems and make a much more user-friendly interface for the most important steppingstone before the start of every semester. Using this tool, the students can view and register for courses by just a two-step process – Course Search and Course Registration. The Course Registration System comes in very handy, is easy to use, responsive and quite efficient</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https://www.guru99.com/java-platform.html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https://tms-outsource.com/blog/posts/webtechnologies/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https://www.toptal.com/front-end/what-is-bootstrapa-short-tutorial-on-the-what-why-and-how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https://www.123-reg.co.uk/support/servers/what-ismysql-and-why-do-i-need-it</a:t>
            </a:r>
            <a:r>
              <a:rPr lang="en-IN" sz="2000" dirty="0" smtClean="0">
                <a:latin typeface="Times New Roman" pitchFamily="18" charset="0"/>
                <a:cs typeface="Times New Roman" pitchFamily="18" charset="0"/>
              </a:rPr>
              <a:t>/</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1300</TotalTime>
  <Words>717</Words>
  <Application>Microsoft Office PowerPoint</Application>
  <PresentationFormat>On-screen Show (4:3)</PresentationFormat>
  <Paragraphs>45</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Online Course Registration System in PHP</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2021-09-06T09:29:19Z</dcterms:modified>
</cp:coreProperties>
</file>