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5400" b="1" dirty="0" err="1" smtClean="0"/>
              <a:t>Jewellery</a:t>
            </a:r>
            <a:r>
              <a:rPr lang="en-US" sz="5400" b="1" dirty="0" smtClean="0"/>
              <a:t> Shopping PHP Project</a:t>
            </a:r>
            <a:r>
              <a:rPr lang="en-IN" sz="5400" dirty="0" smtClean="0"/>
              <a:t/>
            </a:r>
            <a:br>
              <a:rPr lang="en-IN" sz="5400" dirty="0" smtClean="0"/>
            </a:br>
            <a:endParaRPr lang="en-US" sz="5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47800" y="762000"/>
            <a:ext cx="7498080" cy="5257800"/>
          </a:xfrm>
        </p:spPr>
        <p:txBody>
          <a:bodyPr>
            <a:noAutofit/>
          </a:bodyPr>
          <a:lstStyle/>
          <a:p>
            <a:pPr algn="just">
              <a:buNone/>
            </a:pPr>
            <a:r>
              <a:rPr lang="en-IN" sz="2000" dirty="0" smtClean="0">
                <a:latin typeface="Times New Roman" pitchFamily="18" charset="0"/>
                <a:cs typeface="Times New Roman" pitchFamily="18" charset="0"/>
              </a:rPr>
              <a:t>    Jewellery </a:t>
            </a:r>
            <a:r>
              <a:rPr lang="en-IN" sz="2000" dirty="0" smtClean="0">
                <a:latin typeface="Times New Roman" pitchFamily="18" charset="0"/>
                <a:cs typeface="Times New Roman" pitchFamily="18" charset="0"/>
              </a:rPr>
              <a:t>shops sells various types of Jewellery items and it is very difficult to categorize these items on the basis of their manufacturing dates, type of gold used to manufacture it such as either using 24K or 22K. Which items comes under the category of ISI Gold Mark and which items are of local brand. It is also very difficult to analyze the overall transaction for a particular period of time and which ornaments are not available in the shop. To solve these problems this system has been developed. This system will follow the steps and rules to meet user requirements on demand and on time. Apart from this it will remove the difficulties faced by the admin to manage their shop and can be easily handled by the admin without any technical knowledge of the platform used and about the system. Through this system employees working under a particular shop can be easily managed and overall transactions of particular date and time can easily be </a:t>
            </a:r>
            <a:r>
              <a:rPr lang="en-IN" sz="2000" dirty="0" err="1" smtClean="0">
                <a:latin typeface="Times New Roman" pitchFamily="18" charset="0"/>
                <a:cs typeface="Times New Roman" pitchFamily="18" charset="0"/>
              </a:rPr>
              <a:t>viewed.The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current system does not provide the method to back up the database which is very important for any business transactions. Current system provides the details of overall business transactions but they do not provide information on sells/purchase in and sells/purchase out. </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At present all the activities in transaction are handled manually. Manual data processing system, whole providing economy, flexibility and adaptability at low data volumes become more complex when the volume of data becomes large.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an organization expands in size and function, a stage is reached when manual procedures become inadequate and inefficient.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No </a:t>
            </a:r>
            <a:r>
              <a:rPr lang="en-IN" sz="2000" dirty="0" smtClean="0">
                <a:latin typeface="Times New Roman" pitchFamily="18" charset="0"/>
                <a:cs typeface="Times New Roman" pitchFamily="18" charset="0"/>
              </a:rPr>
              <a:t>matter how many clerks are employed a stage is reached then it becomes impossible to systemize such a large amount of information. What is required then is an upgrading in the class of information processing technology.</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present system is not sufficient to hold all the information that is necessary for the processing. So the library is in need of new computerized system, which is very flexible, user-friendly and capable of holding the system in a robust manner.</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Physical volume of the data is very large.</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delay in information search and retrieval.</a:t>
            </a:r>
          </a:p>
          <a:p>
            <a:pPr algn="just">
              <a:lnSpc>
                <a:spcPct val="150000"/>
              </a:lnSpc>
            </a:pPr>
            <a:r>
              <a:rPr lang="en-IN" sz="2000" dirty="0" smtClean="0">
                <a:latin typeface="Times New Roman" pitchFamily="18" charset="0"/>
                <a:cs typeface="Times New Roman" pitchFamily="18" charset="0"/>
              </a:rPr>
              <a:t>Problems </a:t>
            </a:r>
            <a:r>
              <a:rPr lang="en-IN" sz="2000" dirty="0" smtClean="0">
                <a:latin typeface="Times New Roman" pitchFamily="18" charset="0"/>
                <a:cs typeface="Times New Roman" pitchFamily="18" charset="0"/>
              </a:rPr>
              <a:t>in updating and backup.</a:t>
            </a:r>
          </a:p>
          <a:p>
            <a:pPr algn="just">
              <a:lnSpc>
                <a:spcPct val="150000"/>
              </a:lnSpc>
            </a:pPr>
            <a:r>
              <a:rPr lang="en-IN" sz="2000" dirty="0" smtClean="0">
                <a:latin typeface="Times New Roman" pitchFamily="18" charset="0"/>
                <a:cs typeface="Times New Roman" pitchFamily="18" charset="0"/>
              </a:rPr>
              <a:t>Damage </a:t>
            </a:r>
            <a:r>
              <a:rPr lang="en-IN" sz="2000" dirty="0" smtClean="0">
                <a:latin typeface="Times New Roman" pitchFamily="18" charset="0"/>
                <a:cs typeface="Times New Roman" pitchFamily="18" charset="0"/>
              </a:rPr>
              <a:t>of papers containing the information.</a:t>
            </a:r>
          </a:p>
          <a:p>
            <a:pPr algn="just">
              <a:lnSpc>
                <a:spcPct val="150000"/>
              </a:lnSpc>
            </a:pPr>
            <a:r>
              <a:rPr lang="en-IN" sz="2000" dirty="0" smtClean="0">
                <a:latin typeface="Times New Roman" pitchFamily="18" charset="0"/>
                <a:cs typeface="Times New Roman" pitchFamily="18" charset="0"/>
              </a:rPr>
              <a:t>Considerable </a:t>
            </a:r>
            <a:r>
              <a:rPr lang="en-IN" sz="2000" dirty="0" smtClean="0">
                <a:latin typeface="Times New Roman" pitchFamily="18" charset="0"/>
                <a:cs typeface="Times New Roman" pitchFamily="18" charset="0"/>
              </a:rPr>
              <a:t>time taken for report generation.</a:t>
            </a:r>
          </a:p>
          <a:p>
            <a:pPr algn="just">
              <a:lnSpc>
                <a:spcPct val="150000"/>
              </a:lnSpc>
            </a:pPr>
            <a:r>
              <a:rPr lang="en-IN" sz="2000" dirty="0" smtClean="0">
                <a:latin typeface="Times New Roman" pitchFamily="18" charset="0"/>
                <a:cs typeface="Times New Roman" pitchFamily="18" charset="0"/>
              </a:rPr>
              <a:t>Accuracy </a:t>
            </a:r>
            <a:r>
              <a:rPr lang="en-IN" sz="2000" dirty="0" smtClean="0">
                <a:latin typeface="Times New Roman" pitchFamily="18" charset="0"/>
                <a:cs typeface="Times New Roman" pitchFamily="18" charset="0"/>
              </a:rPr>
              <a:t>of data is very lower in manual system.</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system study phase studies the problem, identifies alternate solution, evaluates these solutions and finally recommends best solution.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gives the structure and function of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detailed system study is essential for developing an efficient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provides a better user interface. The system is a menu driven program</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It may be used as mini project in subsystem.</a:t>
            </a:r>
          </a:p>
          <a:p>
            <a:pPr algn="just">
              <a:lnSpc>
                <a:spcPct val="150000"/>
              </a:lnSpc>
            </a:pPr>
            <a:r>
              <a:rPr lang="en-IN" sz="2000" dirty="0" smtClean="0">
                <a:latin typeface="Times New Roman" pitchFamily="18" charset="0"/>
                <a:cs typeface="Times New Roman" pitchFamily="18" charset="0"/>
              </a:rPr>
              <a:t>Give a original view on all activities performed in the shop.</a:t>
            </a:r>
          </a:p>
          <a:p>
            <a:pPr algn="just">
              <a:lnSpc>
                <a:spcPct val="150000"/>
              </a:lnSpc>
            </a:pPr>
            <a:r>
              <a:rPr lang="en-IN" sz="2000" dirty="0" smtClean="0">
                <a:latin typeface="Times New Roman" pitchFamily="18" charset="0"/>
                <a:cs typeface="Times New Roman" pitchFamily="18" charset="0"/>
              </a:rPr>
              <a:t>Maintains the historical records on all transactions.</a:t>
            </a:r>
          </a:p>
          <a:p>
            <a:pPr algn="just">
              <a:lnSpc>
                <a:spcPct val="150000"/>
              </a:lnSpc>
            </a:pPr>
            <a:r>
              <a:rPr lang="en-IN" sz="2000" dirty="0" smtClean="0">
                <a:latin typeface="Times New Roman" pitchFamily="18" charset="0"/>
                <a:cs typeface="Times New Roman" pitchFamily="18" charset="0"/>
              </a:rPr>
              <a:t>Flexible project you can edit its code very easily.</a:t>
            </a:r>
          </a:p>
          <a:p>
            <a:pPr algn="just">
              <a:lnSpc>
                <a:spcPct val="150000"/>
              </a:lnSpc>
            </a:pPr>
            <a:r>
              <a:rPr lang="en-IN" sz="2000" dirty="0" smtClean="0">
                <a:latin typeface="Times New Roman" pitchFamily="18" charset="0"/>
                <a:cs typeface="Times New Roman" pitchFamily="18" charset="0"/>
              </a:rPr>
              <a:t>Ready to download.</a:t>
            </a:r>
          </a:p>
          <a:p>
            <a:pPr algn="just">
              <a:lnSpc>
                <a:spcPct val="150000"/>
              </a:lnSpc>
            </a:pPr>
            <a:r>
              <a:rPr lang="en-IN" sz="2000" dirty="0" smtClean="0">
                <a:latin typeface="Times New Roman" pitchFamily="18" charset="0"/>
                <a:cs typeface="Times New Roman" pitchFamily="18" charset="0"/>
              </a:rPr>
              <a:t>No need of deeply </a:t>
            </a:r>
            <a:r>
              <a:rPr lang="en-IN" sz="2000" dirty="0" err="1" smtClean="0">
                <a:latin typeface="Times New Roman" pitchFamily="18" charset="0"/>
                <a:cs typeface="Times New Roman" pitchFamily="18" charset="0"/>
              </a:rPr>
              <a:t>coding,only</a:t>
            </a:r>
            <a:r>
              <a:rPr lang="en-IN" sz="2000" dirty="0" smtClean="0">
                <a:latin typeface="Times New Roman" pitchFamily="18" charset="0"/>
                <a:cs typeface="Times New Roman" pitchFamily="18" charset="0"/>
              </a:rPr>
              <a:t> some basic </a:t>
            </a:r>
            <a:r>
              <a:rPr lang="en-IN" sz="2000" dirty="0" err="1" smtClean="0">
                <a:latin typeface="Times New Roman" pitchFamily="18" charset="0"/>
                <a:cs typeface="Times New Roman" pitchFamily="18" charset="0"/>
              </a:rPr>
              <a:t>php</a:t>
            </a:r>
            <a:r>
              <a:rPr lang="en-IN" sz="2000" dirty="0" smtClean="0">
                <a:latin typeface="Times New Roman" pitchFamily="18" charset="0"/>
                <a:cs typeface="Times New Roman" pitchFamily="18" charset="0"/>
              </a:rPr>
              <a:t> and html coding is needed to understand the </a:t>
            </a:r>
            <a:r>
              <a:rPr lang="en-IN" sz="2000" dirty="0" err="1" smtClean="0">
                <a:latin typeface="Times New Roman" pitchFamily="18" charset="0"/>
                <a:cs typeface="Times New Roman" pitchFamily="18" charset="0"/>
              </a:rPr>
              <a:t>project,even</a:t>
            </a:r>
            <a:r>
              <a:rPr lang="en-IN" sz="2000" dirty="0" smtClean="0">
                <a:latin typeface="Times New Roman" pitchFamily="18" charset="0"/>
                <a:cs typeface="Times New Roman" pitchFamily="18" charset="0"/>
              </a:rPr>
              <a:t> a beginner can understand it very soon.</a:t>
            </a:r>
          </a:p>
          <a:p>
            <a:pPr algn="just">
              <a:lnSpc>
                <a:spcPct val="150000"/>
              </a:lnSpc>
            </a:pPr>
            <a:r>
              <a:rPr lang="en-IN" sz="2000" dirty="0" smtClean="0">
                <a:latin typeface="Times New Roman" pitchFamily="18" charset="0"/>
                <a:cs typeface="Times New Roman" pitchFamily="18" charset="0"/>
              </a:rPr>
              <a:t>Error free project.</a:t>
            </a:r>
          </a:p>
          <a:p>
            <a:pPr algn="just">
              <a:lnSpc>
                <a:spcPct val="150000"/>
              </a:lnSpc>
            </a:pPr>
            <a:r>
              <a:rPr lang="en-IN" sz="2000" dirty="0" smtClean="0">
                <a:latin typeface="Times New Roman" pitchFamily="18" charset="0"/>
                <a:cs typeface="Times New Roman" pitchFamily="18" charset="0"/>
              </a:rPr>
              <a:t>No any doubt of misleading information of business.</a:t>
            </a:r>
          </a:p>
          <a:p>
            <a:pPr algn="just">
              <a:lnSpc>
                <a:spcPct val="150000"/>
              </a:lnSpc>
            </a:pPr>
            <a:r>
              <a:rPr lang="en-IN" sz="2000" dirty="0" smtClean="0">
                <a:latin typeface="Times New Roman" pitchFamily="18" charset="0"/>
                <a:cs typeface="Times New Roman" pitchFamily="18" charset="0"/>
              </a:rPr>
              <a:t>No any cost to pay in downloading the </a:t>
            </a:r>
            <a:r>
              <a:rPr lang="en-IN" sz="2000" dirty="0" err="1" smtClean="0">
                <a:latin typeface="Times New Roman" pitchFamily="18" charset="0"/>
                <a:cs typeface="Times New Roman" pitchFamily="18" charset="0"/>
              </a:rPr>
              <a:t>project,just</a:t>
            </a:r>
            <a:r>
              <a:rPr lang="en-IN" sz="2000" dirty="0" smtClean="0">
                <a:latin typeface="Times New Roman" pitchFamily="18" charset="0"/>
                <a:cs typeface="Times New Roman" pitchFamily="18" charset="0"/>
              </a:rPr>
              <a:t> you have to click on download button and it will be start in few seconds.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eg"/>
          <p:cNvPicPr>
            <a:picLocks noGrp="1" noChangeAspect="1" noChangeArrowheads="1"/>
          </p:cNvPicPr>
          <p:nvPr>
            <p:ph idx="1"/>
          </p:nvPr>
        </p:nvPicPr>
        <p:blipFill>
          <a:blip r:embed="rId2"/>
          <a:srcRect/>
          <a:stretch>
            <a:fillRect/>
          </a:stretch>
        </p:blipFill>
        <p:spPr bwMode="auto">
          <a:xfrm>
            <a:off x="1501902" y="1447800"/>
            <a:ext cx="7365745"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system has been developed to satisfy all the proposed requirements. The process of recording details about supplier, item, Billing and customers is more simple and easy. The system reduces the possibility of errors to a great extent and maintains the data in an efficient manner. User friendliness is the unique feature of this system. The system generates the reports as and when required. The system is highly interactive and flexible for further </a:t>
            </a:r>
            <a:r>
              <a:rPr lang="en-IN" sz="2000" dirty="0" err="1" smtClean="0">
                <a:latin typeface="Times New Roman" pitchFamily="18" charset="0"/>
                <a:cs typeface="Times New Roman" pitchFamily="18" charset="0"/>
              </a:rPr>
              <a:t>enhancement.The</a:t>
            </a:r>
            <a:r>
              <a:rPr lang="en-IN" sz="2000" dirty="0" smtClean="0">
                <a:latin typeface="Times New Roman" pitchFamily="18" charset="0"/>
                <a:cs typeface="Times New Roman" pitchFamily="18" charset="0"/>
              </a:rPr>
              <a:t> coding is done in a simplified and easy to understandable manner so that other team trying to enhance the project can do so without facing much difficulty. The documentation will also assist in the process as it has also been carried out in a simplified and concise way.</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622</Words>
  <Application>Microsoft Office PowerPoint</Application>
  <PresentationFormat>On-screen Show (4:3)</PresentationFormat>
  <Paragraphs>45</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Jewellery Shopping PHP Project </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560</cp:revision>
  <dcterms:created xsi:type="dcterms:W3CDTF">2006-08-16T00:00:00Z</dcterms:created>
  <dcterms:modified xsi:type="dcterms:W3CDTF">2021-09-06T13:53:31Z</dcterms:modified>
</cp:coreProperties>
</file>