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sz="6000" b="1" dirty="0" smtClean="0">
                <a:latin typeface="Times New Roman" pitchFamily="18" charset="0"/>
                <a:cs typeface="Times New Roman" pitchFamily="18" charset="0"/>
              </a:rPr>
              <a:t>Text to speech using java</a:t>
            </a:r>
            <a:endParaRPr lang="en-US" sz="6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1800" dirty="0" smtClean="0">
                <a:latin typeface="Times New Roman" pitchFamily="18" charset="0"/>
                <a:cs typeface="Times New Roman" pitchFamily="18" charset="0"/>
              </a:rPr>
              <a:t>     Speech </a:t>
            </a:r>
            <a:r>
              <a:rPr lang="en-IN" sz="1800" dirty="0" smtClean="0">
                <a:latin typeface="Times New Roman" pitchFamily="18" charset="0"/>
                <a:cs typeface="Times New Roman" pitchFamily="18" charset="0"/>
              </a:rPr>
              <a:t>is one of the oldest and most natural means of information exchange between human. Over the years, Attempts have been made to develop vocally interactive computers to realise voice/speech synthesis. Obviously such an interface would yield great benefits. In this case a computer can synthesize text and give out a speech. Text-To-Speech Synthesis is a Technology that provides a means of converting written text from a descriptive form to a spoken language that is easily understandable by the end user (Basically in English Language). It runs on JAVA platform, and the methodology used was Object Oriented Analysis and Development Methodology; while Expert System was incorporated for the internal operations of the program. This design will be geared towards providing a one-way communication interface whereby the computer communicates with the user by reading out textual document for the purpose of quick assimilation and reading development. </a:t>
            </a:r>
            <a:endParaRPr lang="en-US" sz="18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Text to speech synthesis is a rapidly growing aspect of computer technology and is increasingly playing a more important role in the way we interact with the system and interfaces across a variety of platforms.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identified the various operations and processes involved in text to speech synthesis</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maximum naturalness typically require </a:t>
            </a:r>
            <a:r>
              <a:rPr lang="en-IN" sz="2000" dirty="0" err="1" smtClean="0">
                <a:latin typeface="Times New Roman" pitchFamily="18" charset="0"/>
                <a:cs typeface="Times New Roman" pitchFamily="18" charset="0"/>
              </a:rPr>
              <a:t>unitselection</a:t>
            </a:r>
            <a:r>
              <a:rPr lang="en-IN" sz="2000" dirty="0" smtClean="0">
                <a:latin typeface="Times New Roman" pitchFamily="18" charset="0"/>
                <a:cs typeface="Times New Roman" pitchFamily="18" charset="0"/>
              </a:rPr>
              <a:t> speech databases to be very large, in some systems ranging into the gigabytes of recorded data, representing dozens of hours of </a:t>
            </a:r>
            <a:r>
              <a:rPr lang="en-IN" sz="2000" dirty="0" smtClean="0">
                <a:latin typeface="Times New Roman" pitchFamily="18" charset="0"/>
                <a:cs typeface="Times New Roman" pitchFamily="18" charset="0"/>
              </a:rPr>
              <a:t>speech. </a:t>
            </a:r>
          </a:p>
          <a:p>
            <a:pPr algn="just">
              <a:lnSpc>
                <a:spcPct val="150000"/>
              </a:lnSpc>
            </a:pPr>
            <a:r>
              <a:rPr lang="en-IN" sz="2000" dirty="0" smtClean="0">
                <a:latin typeface="Times New Roman" pitchFamily="18" charset="0"/>
                <a:cs typeface="Times New Roman" pitchFamily="18" charset="0"/>
              </a:rPr>
              <a:t>Also</a:t>
            </a:r>
            <a:r>
              <a:rPr lang="en-IN" sz="2000" dirty="0" smtClean="0">
                <a:latin typeface="Times New Roman" pitchFamily="18" charset="0"/>
                <a:cs typeface="Times New Roman" pitchFamily="18" charset="0"/>
              </a:rPr>
              <a:t>, unit selection algorithms have been known to select segments from a place that results in less than ideal synthesis (e.g. minor words become unclear) even when a better choice exists in the database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expected that the new system will reduce and improve on the problems encountered in the old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source of the knowledge includes domain specific facts and heuristics useful for solving problems in the domain.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rule interpreter inference engine applies to the knowledge base information for solving the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speech synthesizer will be very useful to any researcher who may wish to venture into the “Impact of using Computer speech program for brain enhancement and assimilation process in human beings”.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an enhancement of a Java </a:t>
            </a:r>
            <a:r>
              <a:rPr lang="en-IN" sz="2000" dirty="0" err="1" smtClean="0">
                <a:latin typeface="Times New Roman" pitchFamily="18" charset="0"/>
                <a:cs typeface="Times New Roman" pitchFamily="18" charset="0"/>
              </a:rPr>
              <a:t>FreeTTS</a:t>
            </a:r>
            <a:r>
              <a:rPr lang="en-IN" sz="2000" dirty="0" smtClean="0">
                <a:latin typeface="Times New Roman" pitchFamily="18" charset="0"/>
                <a:cs typeface="Times New Roman" pitchFamily="18" charset="0"/>
              </a:rPr>
              <a:t> speech synthesizer by adding the function of spatial positioning of both the speaker and the listener.</a:t>
            </a:r>
          </a:p>
          <a:p>
            <a:pPr algn="just">
              <a:lnSpc>
                <a:spcPct val="150000"/>
              </a:lnSpc>
            </a:pPr>
            <a:r>
              <a:rPr lang="en-IN" sz="2000" dirty="0" smtClean="0">
                <a:latin typeface="Times New Roman" pitchFamily="18" charset="0"/>
                <a:cs typeface="Times New Roman" pitchFamily="18" charset="0"/>
              </a:rPr>
              <a:t>In this paper, we propose an extension to the </a:t>
            </a:r>
            <a:r>
              <a:rPr lang="en-IN" sz="2000" dirty="0" err="1" smtClean="0">
                <a:latin typeface="Times New Roman" pitchFamily="18" charset="0"/>
                <a:cs typeface="Times New Roman" pitchFamily="18" charset="0"/>
              </a:rPr>
              <a:t>FreeTTS</a:t>
            </a:r>
            <a:r>
              <a:rPr lang="en-IN" sz="2000" dirty="0" smtClean="0">
                <a:latin typeface="Times New Roman" pitchFamily="18" charset="0"/>
                <a:cs typeface="Times New Roman" pitchFamily="18" charset="0"/>
              </a:rPr>
              <a:t> software that enables the text to speech conversion in a 3D audio environment.</a:t>
            </a:r>
          </a:p>
          <a:p>
            <a:pPr algn="just">
              <a:lnSpc>
                <a:spcPct val="150000"/>
              </a:lnSpc>
            </a:pPr>
            <a:r>
              <a:rPr lang="en-IN" sz="2000" dirty="0" smtClean="0">
                <a:latin typeface="Times New Roman" pitchFamily="18" charset="0"/>
                <a:cs typeface="Times New Roman" pitchFamily="18" charset="0"/>
              </a:rPr>
              <a:t>Several researchers proposed different and more advanced auditory versions of web browsers. </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propose some innovative ideas for the practical use of such a system and we already give some preliminary results and user feedback.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Expert system was used in the internal operations of the program, following the algorithm of </a:t>
            </a:r>
            <a:r>
              <a:rPr lang="en-IN" sz="2000" dirty="0" err="1" smtClean="0">
                <a:latin typeface="Times New Roman" pitchFamily="18" charset="0"/>
                <a:cs typeface="Times New Roman" pitchFamily="18" charset="0"/>
              </a:rPr>
              <a:t>RuleBased</a:t>
            </a:r>
            <a:r>
              <a:rPr lang="en-IN" sz="2000" dirty="0" smtClean="0">
                <a:latin typeface="Times New Roman" pitchFamily="18" charset="0"/>
                <a:cs typeface="Times New Roman" pitchFamily="18" charset="0"/>
              </a:rPr>
              <a:t> computation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speech engine used in this new system was the </a:t>
            </a:r>
            <a:r>
              <a:rPr lang="en-IN" sz="2000" dirty="0" err="1" smtClean="0">
                <a:latin typeface="Times New Roman" pitchFamily="18" charset="0"/>
                <a:cs typeface="Times New Roman" pitchFamily="18" charset="0"/>
              </a:rPr>
              <a:t>FreeTTS</a:t>
            </a:r>
            <a:r>
              <a:rPr lang="en-IN" sz="2000" dirty="0" smtClean="0">
                <a:latin typeface="Times New Roman" pitchFamily="18" charset="0"/>
                <a:cs typeface="Times New Roman" pitchFamily="18" charset="0"/>
              </a:rPr>
              <a:t> speech engine. </a:t>
            </a:r>
            <a:r>
              <a:rPr lang="en-IN" sz="2000" dirty="0" err="1" smtClean="0">
                <a:latin typeface="Times New Roman" pitchFamily="18" charset="0"/>
                <a:cs typeface="Times New Roman" pitchFamily="18" charset="0"/>
              </a:rPr>
              <a:t>FreeTTS</a:t>
            </a:r>
            <a:r>
              <a:rPr lang="en-IN" sz="2000" dirty="0" smtClean="0">
                <a:latin typeface="Times New Roman" pitchFamily="18" charset="0"/>
                <a:cs typeface="Times New Roman" pitchFamily="18" charset="0"/>
              </a:rPr>
              <a:t> was used because it is programmed using JAVA (the backbone programming language of this designed TTS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a java specification mark-up language used to annotate spoken output to the preferred construct of the user.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the basic functions of both speech synthesis and speech recognition takes only minutes to understand, there are subtle and powerful capabilities provided by computerized speech that developers will want to understand and </a:t>
            </a:r>
            <a:r>
              <a:rPr lang="en-IN" sz="2000" dirty="0" smtClean="0">
                <a:latin typeface="Times New Roman" pitchFamily="18" charset="0"/>
                <a:cs typeface="Times New Roman" pitchFamily="18" charset="0"/>
              </a:rPr>
              <a:t>utilize.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Acoustics and audio signal processing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Abedjieva et al. (1993)</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Widespread access to high-speed processing, massive memory, and inexpensive software make signal processing procedures of enormous sophistication and power available to anyone who wants to use them.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From text to speech – the MITalk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Allen, J., Hunnicutt, M.S., and Klatt, D. (1987).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dissertation presents the advantages and limitations of a particular solution; several other solutions to these problems have been suggested.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8450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Phonetics and Theory of Speech Production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Hallahan (1996)</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Everyone who knows a language knows how to segment sentences into words and words into sounds.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communication system for the disabled with emotional synthetic speech produced by rule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I.R. Murray, J.L. Arnott, N. Alm and A.F. Newell (1991).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system for producing synthetic speech which incorporates vocal emotion effects has been developed.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76400" y="1714500"/>
            <a:ext cx="6705599" cy="4267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Synthesizing </a:t>
            </a:r>
            <a:r>
              <a:rPr lang="en-IN" sz="2000" dirty="0" smtClean="0">
                <a:latin typeface="Times New Roman" pitchFamily="18" charset="0"/>
                <a:cs typeface="Times New Roman" pitchFamily="18" charset="0"/>
              </a:rPr>
              <a:t>text is a high technology advancement and artificial formation of speech given a text to be spoken. With Text-to-Speech synthesis, we can actually mediate and fill in the lacuna provided by not fully exploiting the capabilities of some handicapped individuals. It's never been so easy to use a text-to-speech program, as just one click and your computer will speak any text aloud in a clear, natural sounding voice. Therefore, there is need to use Information Technology to solve the problem for the Before the use of the new system, proper training should be given to the users. This training can come in handy with proper tutor on how to handle JSML language and how to use it to annotate text for the proper output and emphasis.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Abedjieva</a:t>
            </a:r>
            <a:r>
              <a:rPr lang="en-IN" sz="2000" dirty="0" smtClean="0">
                <a:latin typeface="Times New Roman" pitchFamily="18" charset="0"/>
                <a:cs typeface="Times New Roman" pitchFamily="18" charset="0"/>
              </a:rPr>
              <a:t> et al. (1993): Acoustics and audio signal processing. http://www.ufh.netd.ac.za/bitstream/10353/495/1/Mhlanathesis.pdf date: 21/07/12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Allen, J., </a:t>
            </a:r>
            <a:r>
              <a:rPr lang="en-IN" sz="2000" dirty="0" err="1" smtClean="0">
                <a:latin typeface="Times New Roman" pitchFamily="18" charset="0"/>
                <a:cs typeface="Times New Roman" pitchFamily="18" charset="0"/>
              </a:rPr>
              <a:t>Hunnicutt</a:t>
            </a:r>
            <a:r>
              <a:rPr lang="en-IN" sz="2000" dirty="0" smtClean="0">
                <a:latin typeface="Times New Roman" pitchFamily="18" charset="0"/>
                <a:cs typeface="Times New Roman" pitchFamily="18" charset="0"/>
              </a:rPr>
              <a:t>, M.S., and </a:t>
            </a:r>
            <a:r>
              <a:rPr lang="en-IN" sz="2000" dirty="0" err="1" smtClean="0">
                <a:latin typeface="Times New Roman" pitchFamily="18" charset="0"/>
                <a:cs typeface="Times New Roman" pitchFamily="18" charset="0"/>
              </a:rPr>
              <a:t>Klatt</a:t>
            </a:r>
            <a:r>
              <a:rPr lang="en-IN" sz="2000" dirty="0" smtClean="0">
                <a:latin typeface="Times New Roman" pitchFamily="18" charset="0"/>
                <a:cs typeface="Times New Roman" pitchFamily="18" charset="0"/>
              </a:rPr>
              <a:t>, D. (1987). From text to speech – the </a:t>
            </a:r>
            <a:r>
              <a:rPr lang="en-IN" sz="2000" dirty="0" err="1" smtClean="0">
                <a:latin typeface="Times New Roman" pitchFamily="18" charset="0"/>
                <a:cs typeface="Times New Roman" pitchFamily="18" charset="0"/>
              </a:rPr>
              <a:t>MITalk</a:t>
            </a:r>
            <a:r>
              <a:rPr lang="en-IN" sz="2000" dirty="0" smtClean="0">
                <a:latin typeface="Times New Roman" pitchFamily="18" charset="0"/>
                <a:cs typeface="Times New Roman" pitchFamily="18" charset="0"/>
              </a:rPr>
              <a:t> system. MIT press, Cambridge, Massachusetts.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Hallahan</a:t>
            </a:r>
            <a:r>
              <a:rPr lang="en-IN" sz="2000" dirty="0" smtClean="0">
                <a:latin typeface="Times New Roman" pitchFamily="18" charset="0"/>
                <a:cs typeface="Times New Roman" pitchFamily="18" charset="0"/>
              </a:rPr>
              <a:t> (1996): Phonetics and Theory of Speech Production. http://www.indiana.edu/~acoustic/s702/readfull.html date: 22/07/12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I.R. Murray, J.L. </a:t>
            </a:r>
            <a:r>
              <a:rPr lang="en-IN" sz="2000" dirty="0" err="1" smtClean="0">
                <a:latin typeface="Times New Roman" pitchFamily="18" charset="0"/>
                <a:cs typeface="Times New Roman" pitchFamily="18" charset="0"/>
              </a:rPr>
              <a:t>Arnott</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Alm</a:t>
            </a:r>
            <a:r>
              <a:rPr lang="en-IN" sz="2000" dirty="0" smtClean="0">
                <a:latin typeface="Times New Roman" pitchFamily="18" charset="0"/>
                <a:cs typeface="Times New Roman" pitchFamily="18" charset="0"/>
              </a:rPr>
              <a:t> and A.F. Newell (1991). A communication system for the disabled with emotional synthetic speech produced by rule. Proc. European Conference on Speech Communication and Technology 91.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Murray et al. (1996): Application of an analysis of acted vocal emotions. http://www.dl.acm.org/citation.cfm?id=1314912 date: 22/07/12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Fagyal</a:t>
            </a:r>
            <a:r>
              <a:rPr lang="en-IN" sz="2000" dirty="0" smtClean="0">
                <a:latin typeface="Times New Roman" pitchFamily="18" charset="0"/>
                <a:cs typeface="Times New Roman" pitchFamily="18" charset="0"/>
              </a:rPr>
              <a:t>, Z., Douglas, K. and Fred J. (2006) A Linguistic Introduction, Cambridge University Press, the Edinburgh Building, Cambridge CB2 2RU, UK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Amundsen (1996): Review of Speech Synthesis Technology. http://www.koti.welho.com/slemmett/dippa/dref.html date: 23/08/12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Wikipedia, the free </a:t>
            </a:r>
            <a:r>
              <a:rPr lang="en-IN" sz="2000" dirty="0" err="1" smtClean="0">
                <a:latin typeface="Times New Roman" pitchFamily="18" charset="0"/>
                <a:cs typeface="Times New Roman" pitchFamily="18" charset="0"/>
              </a:rPr>
              <a:t>encyclopedia</a:t>
            </a:r>
            <a:r>
              <a:rPr lang="en-IN" sz="2000" dirty="0" smtClean="0">
                <a:latin typeface="Times New Roman" pitchFamily="18" charset="0"/>
                <a:cs typeface="Times New Roman" pitchFamily="18" charset="0"/>
              </a:rPr>
              <a:t>: http://en.wikipedia.org/wiki.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1127</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Text to speech using java</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2021-09-04T09:53:43Z</dcterms:modified>
</cp:coreProperties>
</file>