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400" b="1" dirty="0" smtClean="0">
                <a:latin typeface="Times New Roman" pitchFamily="18" charset="0"/>
                <a:cs typeface="Times New Roman" pitchFamily="18" charset="0"/>
              </a:rPr>
              <a:t>Milk Distributor Management PHP Project</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India </a:t>
            </a:r>
            <a:r>
              <a:rPr lang="en-IN" sz="2000" dirty="0" smtClean="0">
                <a:latin typeface="Times New Roman" pitchFamily="18" charset="0"/>
                <a:cs typeface="Times New Roman" pitchFamily="18" charset="0"/>
              </a:rPr>
              <a:t>is now emerging as a major growing in the international dairy market. W </a:t>
            </a:r>
            <a:r>
              <a:rPr lang="en-IN" sz="2000" dirty="0" err="1" smtClean="0">
                <a:latin typeface="Times New Roman" pitchFamily="18" charset="0"/>
                <a:cs typeface="Times New Roman" pitchFamily="18" charset="0"/>
              </a:rPr>
              <a:t>ith</a:t>
            </a:r>
            <a:r>
              <a:rPr lang="en-IN" sz="2000" dirty="0" smtClean="0">
                <a:latin typeface="Times New Roman" pitchFamily="18" charset="0"/>
                <a:cs typeface="Times New Roman" pitchFamily="18" charset="0"/>
              </a:rPr>
              <a:t> the current liberalization of India economy, it has opened a wide field for entrepreneurs from other countries to participate in development of Indian dairy industry. The dairy industry which is the second largest industry of India employs millions of persons in our country. There is tremendous scope of growth in dairy industry and we can bring white revolution in our country if this industry is properly organized. This system is designed to evaluate the process of dairy management and milk production in dairy farms, in order to identify the pro &amp; cons and the corresponding points of control.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obtain information and knowledge of SNF (Solid not fat), feeding and milking management. System also included the management practices among the dairy farms at various state levels from District to </a:t>
            </a:r>
            <a:r>
              <a:rPr lang="en-IN" sz="2000" dirty="0" err="1" smtClean="0">
                <a:latin typeface="Times New Roman" pitchFamily="18" charset="0"/>
                <a:cs typeface="Times New Roman" pitchFamily="18" charset="0"/>
              </a:rPr>
              <a:t>Taluka</a:t>
            </a:r>
            <a:r>
              <a:rPr lang="en-IN" sz="2000" dirty="0" smtClean="0">
                <a:latin typeface="Times New Roman" pitchFamily="18" charset="0"/>
                <a:cs typeface="Times New Roman" pitchFamily="18" charset="0"/>
              </a:rPr>
              <a:t> level for maintaining daily records as well as effective payment system through digital transactions. This system recurring to information of enterprises puts forward technical proposal of dairy business and evaluation arithmetic of the quality information management system. The result of the study shows that the digital information management system is an effective way to improve the level of the quality management in the dairy business. The mu </a:t>
            </a:r>
            <a:r>
              <a:rPr lang="en-IN" sz="2000" dirty="0" err="1" smtClean="0">
                <a:latin typeface="Times New Roman" pitchFamily="18" charset="0"/>
                <a:cs typeface="Times New Roman" pitchFamily="18" charset="0"/>
              </a:rPr>
              <a:t>ltifunctional</a:t>
            </a:r>
            <a:r>
              <a:rPr lang="en-IN" sz="2000" dirty="0" smtClean="0">
                <a:latin typeface="Times New Roman" pitchFamily="18" charset="0"/>
                <a:cs typeface="Times New Roman" pitchFamily="18" charset="0"/>
              </a:rPr>
              <a:t> business management, cross-sector collaboration, more automated information collection and analysis will be the development direction of quality management information of dairy business.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role of the customer is sold the milk to the Quality Dairy Farm. The proposed system is intended to avoid the drawback of existing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add the some more features than the existing system. propose system is decreasing the chances of error.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helps the organisation to win the war in the existing competitive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is to encourage the dairy industry in rural areas and to create an efficient database management system to manage all parameters of a dairy business.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very difficult to collect record and save all the information because the dairy supply chain become very longer, so create this application for transparent database system for customer benefit.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are managing this </a:t>
            </a:r>
            <a:r>
              <a:rPr lang="en-IN" sz="2000" dirty="0" smtClean="0">
                <a:latin typeface="Times New Roman" pitchFamily="18" charset="0"/>
                <a:cs typeface="Times New Roman" pitchFamily="18" charset="0"/>
              </a:rPr>
              <a:t>dairy and all the customer and how they maintain them, the owner telling me a lot of problems they are facing in the operation of dairy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will help them to know their frequent customers and their information details in their dairy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help them in gathering information about the daily sales and progress of the </a:t>
            </a:r>
            <a:r>
              <a:rPr lang="en-IN" sz="2000" dirty="0" smtClean="0">
                <a:latin typeface="Times New Roman" pitchFamily="18" charset="0"/>
                <a:cs typeface="Times New Roman" pitchFamily="18" charset="0"/>
              </a:rPr>
              <a:t>business.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project is aimed at which will be called Quality Dairy Farm is to create to communication between rural area people and dairy management.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mainly two users they are Admin and Staff. The admin have all control over the staff members.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function of admin is must be able to enter his username and password details to enter into his account. Admin add staff details </a:t>
            </a:r>
            <a:r>
              <a:rPr lang="en-IN" sz="2000" dirty="0" err="1" smtClean="0">
                <a:latin typeface="Times New Roman" pitchFamily="18" charset="0"/>
                <a:cs typeface="Times New Roman" pitchFamily="18" charset="0"/>
              </a:rPr>
              <a:t>i.e</a:t>
            </a:r>
            <a:r>
              <a:rPr lang="en-IN" sz="2000" dirty="0" smtClean="0">
                <a:latin typeface="Times New Roman" pitchFamily="18" charset="0"/>
                <a:cs typeface="Times New Roman" pitchFamily="18" charset="0"/>
              </a:rPr>
              <a:t> name, area, email, phone no.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Admin </a:t>
            </a:r>
            <a:r>
              <a:rPr lang="en-IN" sz="2000" dirty="0" smtClean="0">
                <a:latin typeface="Times New Roman" pitchFamily="18" charset="0"/>
                <a:cs typeface="Times New Roman" pitchFamily="18" charset="0"/>
              </a:rPr>
              <a:t>view the all details of staff and customer. Admin view the including the chart of Fat and SNF(Solid Not Fat) to calculate the milk rate. Admin view the all yearly record of the total customer at a one time.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Our main goal to develop this application is to encourage the dairy industry in rural areas and to create an efficient database management system to manage all parameters of a dairy business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is to encourage the dairy industry in rural areas and to create an efficient database management system to manage all parameters of a dairy business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widely used, open source scripting language. PHP is easily embedded with HTML. It is free downloaded and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function of admin is must be able to enter his username and password details to enter into his account.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26480"/>
        </p:xfrm>
        <a:graphic>
          <a:graphicData uri="http://schemas.openxmlformats.org/drawingml/2006/table">
            <a:tbl>
              <a:tblPr firstRow="1" bandRow="1">
                <a:tableStyleId>{5C22544A-7EE6-4342-B048-85BDC9FD1C3A}</a:tableStyleId>
              </a:tblPr>
              <a:tblGrid>
                <a:gridCol w="2622550"/>
                <a:gridCol w="118745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Management System of Quality Information in Industrial Enterprises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HUI Zhan-Ao,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quality management models are built with the object-oriented method, including organization model, function model, process model and information model.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Model of Information System's Risk Assessment Based on Analytic Hierarchy Process and Grey Theory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DUAN Jin-Li, ZHANG Qi-Shan, and LIU Wei-Jia,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Information security risk assessment was an important component of information systems security engineering and the selection of assessment method had a direct impact on the final results of the assessment.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209800"/>
                <a:gridCol w="15240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Research on Processing Quality Management System Based on Department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GAO Xiao-Bing,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ties company employees to work together towards a common business goal as well as dismantle existing business connections if they do not work properly.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Comprehensive Model for Evaluating the Effectiveness of Quality Management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HAN Fu-</a:t>
                      </a:r>
                      <a:r>
                        <a:rPr lang="en-US" sz="2000" dirty="0" err="1">
                          <a:latin typeface="Times New Roman"/>
                          <a:ea typeface="Calibri"/>
                          <a:cs typeface="Latha"/>
                        </a:rPr>
                        <a:t>Rong</a:t>
                      </a:r>
                      <a:r>
                        <a:rPr lang="en-US" sz="2000" dirty="0">
                          <a:latin typeface="Times New Roman"/>
                          <a:ea typeface="Calibri"/>
                          <a:cs typeface="Latha"/>
                        </a:rPr>
                        <a:t> and HAO Jin,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effectiveness use of these tools depends on the progress of the efforts of organizations in activities related to its improvement, knowledge and skills of employees and managers, who should show the positive attitude of leadership and involvement.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981200" y="1295400"/>
            <a:ext cx="67056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system’s applications will form and create opportunities that offer users to enter their records on forms, provided to save directly to the database storage system. Only the user can make data entry and any details needed or information to be stored in the database. Dairy management information system makes it easier to store data on a daily basis as it was too hard for them in the old system where they used hard paper which don’t have any kind of security, thus, this system will automatically store the data in the valid fields and make the whole data storage process easier and time-efficient.</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HUI Zhan-</a:t>
            </a:r>
            <a:r>
              <a:rPr lang="en-IN" sz="2000" dirty="0" err="1" smtClean="0">
                <a:latin typeface="Times New Roman" pitchFamily="18" charset="0"/>
                <a:cs typeface="Times New Roman" pitchFamily="18" charset="0"/>
              </a:rPr>
              <a:t>Ao</a:t>
            </a:r>
            <a:r>
              <a:rPr lang="en-IN" sz="2000" dirty="0" smtClean="0">
                <a:latin typeface="Times New Roman" pitchFamily="18" charset="0"/>
                <a:cs typeface="Times New Roman" pitchFamily="18" charset="0"/>
              </a:rPr>
              <a:t>, “The Management System of Quality Information in Industrial Enterprises,” Modern Vehicle Power, China, vol. 1, pp. 49–50, February 2001</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[2]. DUAN Jin-Li, ZHANG </a:t>
            </a:r>
            <a:r>
              <a:rPr lang="en-IN" sz="2000" dirty="0" err="1" smtClean="0">
                <a:latin typeface="Times New Roman" pitchFamily="18" charset="0"/>
                <a:cs typeface="Times New Roman" pitchFamily="18" charset="0"/>
              </a:rPr>
              <a:t>Qi</a:t>
            </a:r>
            <a:r>
              <a:rPr lang="en-IN" sz="2000" dirty="0" smtClean="0">
                <a:latin typeface="Times New Roman" pitchFamily="18" charset="0"/>
                <a:cs typeface="Times New Roman" pitchFamily="18" charset="0"/>
              </a:rPr>
              <a:t>-Shan, and LIU Wei-</a:t>
            </a:r>
            <a:r>
              <a:rPr lang="en-IN" sz="2000" dirty="0" err="1" smtClean="0">
                <a:latin typeface="Times New Roman" pitchFamily="18" charset="0"/>
                <a:cs typeface="Times New Roman" pitchFamily="18" charset="0"/>
              </a:rPr>
              <a:t>Jia</a:t>
            </a:r>
            <a:r>
              <a:rPr lang="en-IN" sz="2000" dirty="0" smtClean="0">
                <a:latin typeface="Times New Roman" pitchFamily="18" charset="0"/>
                <a:cs typeface="Times New Roman" pitchFamily="18" charset="0"/>
              </a:rPr>
              <a:t>, “The Model of Information System's Risk Assessment Based on Analytic Hierarchy Process and Grey Theory,” Journa1 of Guangdong University of Technology, China, vol. 23, pp. 34– 35, December 2006.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GAO Xiao-Bing, “The Research on Processing Quality Management System Based on Department,” Machinery Manufacturing Engineer, China, vol.11, pp. 24-27, November 2005.</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smtClean="0">
                <a:latin typeface="Times New Roman" pitchFamily="18" charset="0"/>
                <a:cs typeface="Times New Roman" pitchFamily="18" charset="0"/>
              </a:rPr>
              <a:t>HAN Fu-</a:t>
            </a:r>
            <a:r>
              <a:rPr lang="en-IN" sz="2000" dirty="0" err="1" smtClean="0">
                <a:latin typeface="Times New Roman" pitchFamily="18" charset="0"/>
                <a:cs typeface="Times New Roman" pitchFamily="18" charset="0"/>
              </a:rPr>
              <a:t>Rong</a:t>
            </a:r>
            <a:r>
              <a:rPr lang="en-IN" sz="2000" dirty="0" smtClean="0">
                <a:latin typeface="Times New Roman" pitchFamily="18" charset="0"/>
                <a:cs typeface="Times New Roman" pitchFamily="18" charset="0"/>
              </a:rPr>
              <a:t> and HAO Jin, “The Comprehensive Model for Evaluating the Effectiveness of Quality Management System ,” Journal </a:t>
            </a:r>
            <a:r>
              <a:rPr lang="en-IN" sz="2000" dirty="0" smtClean="0">
                <a:latin typeface="Times New Roman" pitchFamily="18" charset="0"/>
                <a:cs typeface="Times New Roman" pitchFamily="18" charset="0"/>
              </a:rPr>
              <a:t>of Beijing Polytechnic university China, vol.3, pp. 12-15, March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https://www.google.co.in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https://www.tutorialspoint.com/php/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http://www.w3schools.com/php</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1197</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Milk Distributor Management PHP Project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2021-09-04T12:47:03Z</dcterms:modified>
</cp:coreProperties>
</file>