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322" r:id="rId2"/>
    <p:sldId id="325" r:id="rId3"/>
    <p:sldId id="260" r:id="rId4"/>
    <p:sldId id="262" r:id="rId5"/>
    <p:sldId id="263" r:id="rId6"/>
    <p:sldId id="294" r:id="rId7"/>
    <p:sldId id="327" r:id="rId8"/>
    <p:sldId id="326" r:id="rId9"/>
    <p:sldId id="330" r:id="rId10"/>
    <p:sldId id="296" r:id="rId11"/>
    <p:sldId id="295" r:id="rId12"/>
    <p:sldId id="331" r:id="rId13"/>
    <p:sldId id="323" r:id="rId14"/>
    <p:sldId id="329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3B5274-1E54-4501-9BCB-C19E8BDDF8D4}" type="datetimeFigureOut">
              <a:rPr lang="en-US" smtClean="0"/>
              <a:pPr/>
              <a:t>9/4/2021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EB5306-4ACF-4DA3-8DEF-1B51A24C6FB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9/4/2021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9/4/2021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9/4/2021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9/4/2021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9/4/2021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9/4/2021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9/4/2021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9/4/2021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9/4/2021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9/4/2021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9/4/2021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9/4/2021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914400"/>
            <a:ext cx="7498080" cy="3886200"/>
          </a:xfrm>
        </p:spPr>
        <p:txBody>
          <a:bodyPr>
            <a:normAutofit/>
          </a:bodyPr>
          <a:lstStyle/>
          <a:p>
            <a:pPr algn="ctr"/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Development of Web Portal for Health Centre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Abstract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90600"/>
            <a:ext cx="7498080" cy="5257800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   As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an emerging form of enabling technology, Web-based e-Health portals provide patients easier accesses to their healthcare information and services. We design and implement such an e-Health portal which can integrate many backend medical services effectively. A major challenge in designing such a system is to meet critical security requirements, such as the confidentiality of patient data, the integrity of diagnosis results, and the availability of healthcare services. In this thesis I address the issue from the access control perspective. More specifically, I first propose a two-tier approach to access control for e-Health portals. The approach supplements existing Role Based Access Control (RBAC) capabilities with a rule-based access control module based on the classical Flexible Authorization Framework (FAF) model. I study conflict resolution and interaction between the two modules. I also address authentication for real-time services provided by remote service providers.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906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Liquid layouts are a great starting point, we should combine all of the existing technology together rely on the actual condition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Though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there are some existing researches in above fields, there is less or almost none related work which combines these fields to provide a basic frame specifically focusing on the e-health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should improve and design a reasonable style transformation method through learning the existing related CSS method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Most European governments have set up combined systems of healthcare insurance, in which public compulsory health insurance coexists with private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companies.</a:t>
            </a: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159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Disadvantage of 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1430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It also employs meta-policy to solve the conflict resolution problem when hybrid policy is specified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this stage, conflict problems may occur since both positive and negative authorizations may be derived for executing an action on a given object, thus a subject could be authorized and denied to perform the action at the same time.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To solve this problem, in the second stage conflict resolution policies are enforced.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We address the above issues through the design and implementation of a secure Web-based e-Health portal.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0"/>
            <a:ext cx="7498080" cy="914400"/>
          </a:xfrm>
        </p:spPr>
        <p:txBody>
          <a:bodyPr>
            <a:normAutofit/>
          </a:bodyPr>
          <a:lstStyle/>
          <a:p>
            <a:r>
              <a:rPr lang="en-US" b="1" dirty="0" smtClean="0"/>
              <a:t>PROPOSED SYSTEM 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990600"/>
            <a:ext cx="7498080" cy="58674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main purpose of the project is to develop an E-health-field system basic frame combined with the responsive web design technology based on the cloud server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E-health information are widely used with different meanings and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purposes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main purpose of the report is to establish a general E-health web application framework including the cloud platform selecting, security mechanisms defining and the usage of the responsive web design technique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purpose of all these works aims to provide user a pleasuring experience and great user interaction.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ADVANTAGE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838200"/>
            <a:ext cx="7866888" cy="60198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QoS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includes the scalability and performance of Web service-based services, the performance of the access control engine, the delay, jitter, response time etc., of real-time services etc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Moreover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there are many extended Web services specifications ranging from transactions, business process, messaging, transport, security, metadata to performance, which are on their way toward standardization.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As an exception, services run in real-time mode (such as the ECG Monitoring service and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Teleconsultation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service) are allowed to bypass the portal since they usually demand better performance than what SOAP can provide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066800" y="228600"/>
          <a:ext cx="7867650" cy="6314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22550"/>
                <a:gridCol w="1797050"/>
                <a:gridCol w="34480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e-Health Portal and SNOMED for a More Personalized Integrated EHR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G. Bisson,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In the proposed work, a standard secure Electronic Health Record(EHR) framework is developed using standard medical terminology and coding standards.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Access control for e-health system portal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S. Lu, Y. Hong, Q. Liu, L. Wang, and R. Dssouli,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The approach supplements existing role based access control (RBAC) capabilities with a rule-based access control module based on the classical flexible authorization framework (FAF) model.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1219200" y="304800"/>
          <a:ext cx="7715250" cy="6314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71750"/>
                <a:gridCol w="2381250"/>
                <a:gridCol w="27622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A hierarchical approach to the specification of privacy preferences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Y. Hong, S. Lu, Q. Liu, L. Wang, and R. Dssouli,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We then propose a series of methods for users to more conveniently specify their privacy preferences based on such hierarchies.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Securing telehealth applications in a web-based e-health portal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Q. Liu, S. Lu, Y. Hong, L. Wang, and R. Dssouli,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 err="1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Telehealth</a:t>
                      </a:r>
                      <a:r>
                        <a:rPr lang="en-US" sz="2000" dirty="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 applications can deliver medical services to patients at remote locations using telecommunications technologies, such as the Internet.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Block Diagram</a:t>
            </a:r>
            <a:endParaRPr lang="en-US" dirty="0"/>
          </a:p>
        </p:txBody>
      </p:sp>
      <p:pic>
        <p:nvPicPr>
          <p:cNvPr id="1027" name="Picture 3" descr="C:\Users\ELCOT-Lenovo\Desktop\pic5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600200" y="1295400"/>
            <a:ext cx="6477000" cy="502919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401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SOFTWARE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828800"/>
            <a:ext cx="7498080" cy="4419600"/>
          </a:xfrm>
        </p:spPr>
        <p:txBody>
          <a:bodyPr/>
          <a:lstStyle/>
          <a:p>
            <a:endParaRPr lang="en-US" dirty="0" smtClean="0"/>
          </a:p>
          <a:p>
            <a:pPr lvl="0"/>
            <a:r>
              <a:rPr lang="en-US" dirty="0" smtClean="0"/>
              <a:t>Operating System	: Windows 10</a:t>
            </a:r>
          </a:p>
          <a:p>
            <a:pPr lvl="0"/>
            <a:r>
              <a:rPr lang="en-US" dirty="0" smtClean="0"/>
              <a:t>Platform			: DOT NET TECHNOLOGY</a:t>
            </a:r>
          </a:p>
          <a:p>
            <a:pPr lvl="0"/>
            <a:r>
              <a:rPr lang="en-US" dirty="0" smtClean="0"/>
              <a:t>Front End		: </a:t>
            </a:r>
            <a:r>
              <a:rPr lang="en-US" dirty="0" err="1" smtClean="0"/>
              <a:t>ASP.Net</a:t>
            </a:r>
            <a:r>
              <a:rPr lang="en-US" dirty="0" smtClean="0"/>
              <a:t> 4.0</a:t>
            </a:r>
          </a:p>
          <a:p>
            <a:pPr lvl="0"/>
            <a:r>
              <a:rPr lang="en-US" dirty="0" smtClean="0"/>
              <a:t>Back End		: SQL SERVER 2014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HARDWARE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905000"/>
            <a:ext cx="7498080" cy="4343400"/>
          </a:xfrm>
        </p:spPr>
        <p:txBody>
          <a:bodyPr/>
          <a:lstStyle/>
          <a:p>
            <a:r>
              <a:rPr lang="en-US" dirty="0" smtClean="0"/>
              <a:t>Keyboard</a:t>
            </a:r>
          </a:p>
          <a:p>
            <a:r>
              <a:rPr lang="en-US" dirty="0" smtClean="0"/>
              <a:t>Mouse</a:t>
            </a:r>
          </a:p>
          <a:p>
            <a:r>
              <a:rPr lang="en-US" dirty="0" smtClean="0"/>
              <a:t>Hard disk 500GB</a:t>
            </a:r>
          </a:p>
          <a:p>
            <a:r>
              <a:rPr lang="en-US" dirty="0" smtClean="0"/>
              <a:t>Ram 4 </a:t>
            </a:r>
            <a:r>
              <a:rPr lang="en-US" dirty="0" err="1" smtClean="0"/>
              <a:t>Gb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4111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CONCLUTION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7800" y="838200"/>
            <a:ext cx="7498080" cy="4800600"/>
          </a:xfrm>
        </p:spPr>
        <p:txBody>
          <a:bodyPr>
            <a:noAutofit/>
          </a:bodyPr>
          <a:lstStyle/>
          <a:p>
            <a:pPr algn="just">
              <a:lnSpc>
                <a:spcPct val="120000"/>
              </a:lnSpc>
              <a:buNone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   Traditional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designs of software systems failed to meet the requirements of our system. We thus based our design upon a service-oriented architecture that can satisfy the stated functional requirements. Our e-Health portals can integrate different medical services and applications. In our prototype system, real-time ECG monitoring service, BP monitoring service, EPR system and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Teleconsultation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service have been implemented and integrated into our e-Health portal. We also pointed out limitations found in the access control module of many off-the-shelf software components. Our solution was based on a two-tier access control architecture that integrated existing RBAC modules with a rule-based access control extension. This design inherited the advantages of both models and was cost-efficient. We also indicated and proposed solutions for the inconsistency issue within the two-tier model, the predicate attribute naming inconsistent issue, and the restricted attribute issue in applying our model to a federation environment. 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REFERENCE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914400"/>
            <a:ext cx="7790688" cy="5715000"/>
          </a:xfrm>
        </p:spPr>
        <p:txBody>
          <a:bodyPr>
            <a:noAutofit/>
          </a:bodyPr>
          <a:lstStyle/>
          <a:p>
            <a:pPr algn="just">
              <a:lnSpc>
                <a:spcPct val="16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[1] G.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Eysenbach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“What Is e-Health?,” Journal of Medical Internet Research, vol. 3, no. 2, p. e20, 2001.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2] G.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Bisson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“e-Health Portal and SNOMED for a More Personalized Integrated EHR,” Proc. UM2005 Workshop on Personalization for e-Health, 2005.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3] S. Lu, Y. Hong, Q. Liu, L. Wang, and R.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Dssouli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“Access control for e-health system portal,” Proc. 4th International Conference on Innovations in Information Technology (Innovations 2007), IEEE, 2007.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4] Y. Hong, S. Lu, Q. Liu, L. Wang, and R.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Dssouli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“A hierarchical approach to the specification of privacy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preferences,”Proc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. 4th International Conference on Innovations in Information Technology (Innovations 2007), IEEE, 2007.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5] Q. Liu, S. Lu, Y. Hong, L. Wang, and R.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Dssouli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“Securing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telehealth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applications in a web-based e-health portal,” Proc. 3rd International Conference on Availability, Reliability and Security (ARES 2008), IEEE, 2008. </a:t>
            </a:r>
            <a:endParaRPr lang="en-US" sz="16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52400"/>
            <a:ext cx="7650480" cy="6553200"/>
          </a:xfrm>
        </p:spPr>
        <p:txBody>
          <a:bodyPr>
            <a:noAutofit/>
          </a:bodyPr>
          <a:lstStyle/>
          <a:p>
            <a:pPr algn="just">
              <a:lnSpc>
                <a:spcPct val="17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[6] Y. Hong, S. Lu, Q. Liu, L. Wang, and R.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Dssouli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“Preserving privacy in e-health systems using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hippocratic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databases,” in Proceedings of the 32nd Annual International Computer Software and Applications Conference, 2008.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7] “http://www.oasis-open.org/,”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8] C. Koch, “A new blueprint for the enterprise,” CIO Magazine, 2005.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9] A.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Gokhale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B. Kumar, and A.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Sahuguet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“Reinventing the wheel?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corba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vs. web services,” The 11th International World Wide Web Conference, 2002.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10] “http://www.w3c.org/,”</a:t>
            </a:r>
            <a:endParaRPr lang="en-IN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1257</TotalTime>
  <Words>1282</Words>
  <Application>Microsoft Office PowerPoint</Application>
  <PresentationFormat>On-screen Show (4:3)</PresentationFormat>
  <Paragraphs>67</Paragraphs>
  <Slides>14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Solstice</vt:lpstr>
      <vt:lpstr>Development of Web Portal for Health Centre</vt:lpstr>
      <vt:lpstr>Abstract</vt:lpstr>
      <vt:lpstr>Existing System</vt:lpstr>
      <vt:lpstr>Disadvantage of Existing System</vt:lpstr>
      <vt:lpstr>PROPOSED SYSTEM :</vt:lpstr>
      <vt:lpstr>ADVANTAGE</vt:lpstr>
      <vt:lpstr>Slide 7</vt:lpstr>
      <vt:lpstr>Slide 8</vt:lpstr>
      <vt:lpstr>Block Diagram</vt:lpstr>
      <vt:lpstr>SOFTWARE REQUIREMENTS:</vt:lpstr>
      <vt:lpstr>HARDWARE REQUIREMENTS:</vt:lpstr>
      <vt:lpstr>CONCLUTION</vt:lpstr>
      <vt:lpstr>REFERENCE</vt:lpstr>
      <vt:lpstr>Slide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Prevent Duplicate Data from Cloud Using Vector Base Cosine Similarity multiple Strings Matching Algorithm (VCS)</dc:title>
  <dc:creator>Mohan</dc:creator>
  <cp:lastModifiedBy>ELCOT</cp:lastModifiedBy>
  <cp:revision>563</cp:revision>
  <dcterms:created xsi:type="dcterms:W3CDTF">2006-08-16T00:00:00Z</dcterms:created>
  <dcterms:modified xsi:type="dcterms:W3CDTF">2021-09-04T14:38:24Z</dcterms:modified>
</cp:coreProperties>
</file>