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Cinema Reservation System in PHP</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following report will outline the development of an automated Ticket Reservation System for the Millennium Forum which will incorporate features in order to aid the process for visually impaired users. This application has been designed for customers to reserve theatre tickets for various shows.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code used in order to retrieve the password associated with each username which is registered to the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code simply checks the database to see if the username exists and if it does then it checks to see if the password entered by the customer is correct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testing processes which have been employed in order to ensure no errors existed in the application.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system has proven to be currently error free as any errors which were discovered were examined, retested until they were resolved. Therefore The Ticket Reservation System for the Millennium Forum has been deemed successful.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Many </a:t>
            </a:r>
            <a:r>
              <a:rPr lang="en-IN" sz="2000" dirty="0" smtClean="0">
                <a:latin typeface="Times New Roman" pitchFamily="18" charset="0"/>
                <a:cs typeface="Times New Roman" pitchFamily="18" charset="0"/>
              </a:rPr>
              <a:t>people </a:t>
            </a:r>
            <a:r>
              <a:rPr lang="en-IN" sz="2000" dirty="0" smtClean="0">
                <a:latin typeface="Times New Roman" pitchFamily="18" charset="0"/>
                <a:cs typeface="Times New Roman" pitchFamily="18" charset="0"/>
              </a:rPr>
              <a:t>have some type of visual problem at some point in their lives. Some can no longer see objects far away. Others have problems reading small </a:t>
            </a:r>
            <a:r>
              <a:rPr lang="en-IN" sz="2000" dirty="0" smtClean="0">
                <a:latin typeface="Times New Roman" pitchFamily="18" charset="0"/>
                <a:cs typeface="Times New Roman" pitchFamily="18" charset="0"/>
              </a:rPr>
              <a:t>print. </a:t>
            </a:r>
          </a:p>
          <a:p>
            <a:pPr algn="just">
              <a:lnSpc>
                <a:spcPct val="150000"/>
              </a:lnSpc>
            </a:pPr>
            <a:r>
              <a:rPr lang="en-IN" sz="2000" dirty="0" smtClean="0">
                <a:latin typeface="Times New Roman" pitchFamily="18" charset="0"/>
                <a:cs typeface="Times New Roman" pitchFamily="18" charset="0"/>
              </a:rPr>
              <a:t>Therefore </a:t>
            </a:r>
            <a:r>
              <a:rPr lang="en-IN" sz="2000" dirty="0" smtClean="0">
                <a:latin typeface="Times New Roman" pitchFamily="18" charset="0"/>
                <a:cs typeface="Times New Roman" pitchFamily="18" charset="0"/>
              </a:rPr>
              <a:t>it is important to recognise the needs of visually impaired users.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paper includes an examination of existing computational models, computationally motivated theories of human cognition and major research issues, which arise in the task of integrating visual and linguistic information.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paper acknowledges that more research is required in developing an intelligent agent that has both language and perceptual abilities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intention of the requirements analysis is to identify and evaluate the requirements for the proposed system and then design and develop the </a:t>
            </a:r>
            <a:r>
              <a:rPr lang="en-IN" sz="2000" dirty="0" smtClean="0">
                <a:latin typeface="Times New Roman" pitchFamily="18" charset="0"/>
                <a:cs typeface="Times New Roman" pitchFamily="18" charset="0"/>
              </a:rPr>
              <a:t>system.</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purpose of this small prototype a number of usernames which are in the form of pin numbers were generated along with passwords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order for the system to verify if the username and password entered are correct the system connects to the database and retrieves the relevant information.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main functionality of the ticket reservation system is to allow customers to reserve tickets for shows in the Millennium Forum, In order to perform this task successfully there are a number of steps that the customers need to undertake.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Theatre is the division of the performing arts that acts out stories in front of an audience using a mixture of speech, gesture, music, dance, sound and spectacle.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user performing the tests will require a detailed knowledge of the working of the (Pressman, 2000).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integration testing process for the Online Ticket Reservation involved bringing together the different modules such as the software application and the database and performing checks and sample runs of the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Speech technologies are used to make the system more acceptable and usable by its users. The first choice of speech technology which could be used is Clear Voice.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Creating Use Case Diagrams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Chitnis, M; Tiwari, P; Anathamurphy, L (2009).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They are helpful in giving an overview, but only secondary in importance to the textual description.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CSLU Toollkit: A Platform for Research and Development of Spoken Language Systems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Hoson, J.P. (2008).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CSLU Toolkit represents an effort to make the core technology and fundamental infrastructure accessible, affordable and easy to use.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9240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Rapid Application Development</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Manner, W. (1997).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Rapid application development (RAD) is an approach to information systems (IS) development which is much discussed in the practitioner literature.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Intelligent Multimedia</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Paul mc kevitt, 2009.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Remote, multimedia-based, collaboration in back pain treatment is an option which only recently has come to the attention of clinicians and IT providers.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png"/>
          <p:cNvPicPr>
            <a:picLocks noGrp="1" noChangeAspect="1" noChangeArrowheads="1"/>
          </p:cNvPicPr>
          <p:nvPr>
            <p:ph idx="1"/>
          </p:nvPr>
        </p:nvPicPr>
        <p:blipFill>
          <a:blip r:embed="rId2"/>
          <a:srcRect/>
          <a:stretch>
            <a:fillRect/>
          </a:stretch>
        </p:blipFill>
        <p:spPr bwMode="auto">
          <a:xfrm>
            <a:off x="1828800" y="1600200"/>
            <a:ext cx="6858000" cy="4572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We </a:t>
            </a:r>
            <a:r>
              <a:rPr lang="en-IN" dirty="0" smtClean="0">
                <a:latin typeface="Times New Roman" pitchFamily="18" charset="0"/>
                <a:cs typeface="Times New Roman" pitchFamily="18" charset="0"/>
              </a:rPr>
              <a:t>believe that we have achieved our main aims and objectives. We believe a consistent approach was taken to the design and implementation of the system therefore allowing visually impaired users to use the system easily and successfully. Currently there are not many reservation or booking systems that visually impaired customers can use easily and so we feel this system would be beneficial not only for visually impaired users but all customers. To conclude we believe we have achieved all our requirements outlined in chapter three and therefore feel we have produced a successful system. </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a:t>
            </a:r>
            <a:r>
              <a:rPr lang="en-IN" sz="2000" dirty="0" err="1" smtClean="0">
                <a:latin typeface="Times New Roman" pitchFamily="18" charset="0"/>
                <a:cs typeface="Times New Roman" pitchFamily="18" charset="0"/>
              </a:rPr>
              <a:t>Chitnis</a:t>
            </a:r>
            <a:r>
              <a:rPr lang="en-IN" sz="2000" dirty="0" smtClean="0">
                <a:latin typeface="Times New Roman" pitchFamily="18" charset="0"/>
                <a:cs typeface="Times New Roman" pitchFamily="18" charset="0"/>
              </a:rPr>
              <a:t>, M; </a:t>
            </a:r>
            <a:r>
              <a:rPr lang="en-IN" sz="2000" dirty="0" err="1" smtClean="0">
                <a:latin typeface="Times New Roman" pitchFamily="18" charset="0"/>
                <a:cs typeface="Times New Roman" pitchFamily="18" charset="0"/>
              </a:rPr>
              <a:t>Tiwari</a:t>
            </a:r>
            <a:r>
              <a:rPr lang="en-IN" sz="2000" dirty="0" smtClean="0">
                <a:latin typeface="Times New Roman" pitchFamily="18" charset="0"/>
                <a:cs typeface="Times New Roman" pitchFamily="18" charset="0"/>
              </a:rPr>
              <a:t>, P; </a:t>
            </a:r>
            <a:r>
              <a:rPr lang="en-IN" sz="2000" dirty="0" err="1" smtClean="0">
                <a:latin typeface="Times New Roman" pitchFamily="18" charset="0"/>
                <a:cs typeface="Times New Roman" pitchFamily="18" charset="0"/>
              </a:rPr>
              <a:t>Anathamurphy</a:t>
            </a:r>
            <a:r>
              <a:rPr lang="en-IN" sz="2000" dirty="0" smtClean="0">
                <a:latin typeface="Times New Roman" pitchFamily="18" charset="0"/>
                <a:cs typeface="Times New Roman" pitchFamily="18" charset="0"/>
              </a:rPr>
              <a:t>, L (2009). Creating Use Case Diagrams. [online].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2) </a:t>
            </a:r>
            <a:r>
              <a:rPr lang="en-IN" sz="2000" dirty="0" err="1" smtClean="0">
                <a:latin typeface="Times New Roman" pitchFamily="18" charset="0"/>
                <a:cs typeface="Times New Roman" pitchFamily="18" charset="0"/>
              </a:rPr>
              <a:t>Hoson</a:t>
            </a:r>
            <a:r>
              <a:rPr lang="en-IN" sz="2000" dirty="0" smtClean="0">
                <a:latin typeface="Times New Roman" pitchFamily="18" charset="0"/>
                <a:cs typeface="Times New Roman" pitchFamily="18" charset="0"/>
              </a:rPr>
              <a:t>, J.P. (2008). The CSLU </a:t>
            </a:r>
            <a:r>
              <a:rPr lang="en-IN" sz="2000" dirty="0" err="1" smtClean="0">
                <a:latin typeface="Times New Roman" pitchFamily="18" charset="0"/>
                <a:cs typeface="Times New Roman" pitchFamily="18" charset="0"/>
              </a:rPr>
              <a:t>Toollkit</a:t>
            </a:r>
            <a:r>
              <a:rPr lang="en-IN" sz="2000" dirty="0" smtClean="0">
                <a:latin typeface="Times New Roman" pitchFamily="18" charset="0"/>
                <a:cs typeface="Times New Roman" pitchFamily="18" charset="0"/>
              </a:rPr>
              <a:t>: A Platform for Research and Development of Spoken Language Systems. [online].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3) </a:t>
            </a:r>
            <a:r>
              <a:rPr lang="en-IN" sz="2000" dirty="0" smtClean="0">
                <a:latin typeface="Times New Roman" pitchFamily="18" charset="0"/>
                <a:cs typeface="Times New Roman" pitchFamily="18" charset="0"/>
              </a:rPr>
              <a:t>Manner, W. (1997). Rapid Application Development. [online</a:t>
            </a:r>
            <a:r>
              <a:rPr lang="en-IN" sz="2000" dirty="0" smtClean="0">
                <a:latin typeface="Times New Roman" pitchFamily="18" charset="0"/>
                <a:cs typeface="Times New Roman" pitchFamily="18" charset="0"/>
              </a:rPr>
              <a:t>]</a:t>
            </a:r>
          </a:p>
          <a:p>
            <a:pPr algn="just">
              <a:lnSpc>
                <a:spcPct val="160000"/>
              </a:lnSpc>
            </a:pPr>
            <a:r>
              <a:rPr lang="en-IN" sz="2000" dirty="0" smtClean="0">
                <a:latin typeface="Times New Roman" pitchFamily="18" charset="0"/>
                <a:cs typeface="Times New Roman" pitchFamily="18" charset="0"/>
              </a:rPr>
              <a:t>4) </a:t>
            </a:r>
            <a:r>
              <a:rPr lang="en-IN" sz="2000" dirty="0" smtClean="0">
                <a:latin typeface="Times New Roman" pitchFamily="18" charset="0"/>
                <a:cs typeface="Times New Roman" pitchFamily="18" charset="0"/>
              </a:rPr>
              <a:t>Paul mc </a:t>
            </a:r>
            <a:r>
              <a:rPr lang="en-IN" sz="2000" dirty="0" err="1" smtClean="0">
                <a:latin typeface="Times New Roman" pitchFamily="18" charset="0"/>
                <a:cs typeface="Times New Roman" pitchFamily="18" charset="0"/>
              </a:rPr>
              <a:t>kevitt</a:t>
            </a:r>
            <a:r>
              <a:rPr lang="en-IN" sz="2000" dirty="0" smtClean="0">
                <a:latin typeface="Times New Roman" pitchFamily="18" charset="0"/>
                <a:cs typeface="Times New Roman" pitchFamily="18" charset="0"/>
              </a:rPr>
              <a:t>, 2009. Intelligent Multimedia. University of </a:t>
            </a:r>
            <a:r>
              <a:rPr lang="en-IN" sz="2000" dirty="0" err="1" smtClean="0">
                <a:latin typeface="Times New Roman" pitchFamily="18" charset="0"/>
                <a:cs typeface="Times New Roman" pitchFamily="18" charset="0"/>
              </a:rPr>
              <a:t>Ultser</a:t>
            </a:r>
            <a:r>
              <a:rPr lang="en-IN" sz="2000" dirty="0" smtClean="0">
                <a:latin typeface="Times New Roman" pitchFamily="18" charset="0"/>
                <a:cs typeface="Times New Roman" pitchFamily="18" charset="0"/>
              </a:rPr>
              <a:t>. Magee. </a:t>
            </a:r>
            <a:r>
              <a:rPr lang="en-IN" sz="2000" dirty="0" smtClean="0">
                <a:latin typeface="Times New Roman" pitchFamily="18" charset="0"/>
                <a:cs typeface="Times New Roman" pitchFamily="18" charset="0"/>
              </a:rPr>
              <a:t>.</a:t>
            </a:r>
          </a:p>
          <a:p>
            <a:pPr algn="just">
              <a:lnSpc>
                <a:spcPct val="160000"/>
              </a:lnSpc>
            </a:pPr>
            <a:r>
              <a:rPr lang="en-IN" sz="2000" dirty="0" smtClean="0">
                <a:latin typeface="Times New Roman" pitchFamily="18" charset="0"/>
                <a:cs typeface="Times New Roman" pitchFamily="18" charset="0"/>
              </a:rPr>
              <a:t>5</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Wysteria</a:t>
            </a:r>
            <a:r>
              <a:rPr lang="en-IN" sz="2000" dirty="0" smtClean="0">
                <a:latin typeface="Times New Roman" pitchFamily="18" charset="0"/>
                <a:cs typeface="Times New Roman" pitchFamily="18" charset="0"/>
              </a:rPr>
              <a:t> (2008). Rapid Application Development. [online]</a:t>
            </a: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1263</TotalTime>
  <Words>876</Words>
  <Application>Microsoft Office PowerPoint</Application>
  <PresentationFormat>On-screen Show (4:3)</PresentationFormat>
  <Paragraphs>63</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Cinema Reservation System in PHP</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2021-09-04T14:00:47Z</dcterms:modified>
</cp:coreProperties>
</file>