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800" b="1" dirty="0" smtClean="0">
                <a:latin typeface="Times New Roman" pitchFamily="18" charset="0"/>
                <a:cs typeface="Times New Roman" pitchFamily="18" charset="0"/>
              </a:rPr>
              <a:t>College student information system </a:t>
            </a:r>
            <a:endParaRPr lang="en-US" sz="48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Currently </a:t>
            </a:r>
            <a:r>
              <a:rPr lang="en-IN" sz="2000" dirty="0" smtClean="0">
                <a:latin typeface="Times New Roman" pitchFamily="18" charset="0"/>
                <a:cs typeface="Times New Roman" pitchFamily="18" charset="0"/>
              </a:rPr>
              <a:t>there exist severe fragmentation, different development standards, lack of sufficient support and other problems in the development of college student information management system. Therefore accelerating the development of student information management system is of necessity to improve universities’ management and administration efficiency. From the perspective of customers’ demands, the system should be designed and developed on the basis of Web Service by adopting B/S structure and SQL Server technology so as to coordinate applicability, security, compatibility, stability, maintainability and other non-functional demands.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argued that institutions that apply </a:t>
            </a:r>
            <a:r>
              <a:rPr lang="en-IN" sz="2000" dirty="0" smtClean="0">
                <a:latin typeface="Times New Roman" pitchFamily="18" charset="0"/>
                <a:cs typeface="Times New Roman" pitchFamily="18" charset="0"/>
              </a:rPr>
              <a:t>design </a:t>
            </a:r>
            <a:r>
              <a:rPr lang="en-IN" sz="2000" dirty="0" smtClean="0">
                <a:latin typeface="Times New Roman" pitchFamily="18" charset="0"/>
                <a:cs typeface="Times New Roman" pitchFamily="18" charset="0"/>
              </a:rPr>
              <a:t>activities in their system development achieve many potential advantages that increase user satisfaction.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existing system every organization follows manual procedure in which faculty should enter all the details of the student such as attendance(only %),</a:t>
            </a:r>
            <a:r>
              <a:rPr lang="en-IN" sz="2000" dirty="0" err="1" smtClean="0">
                <a:latin typeface="Times New Roman" pitchFamily="18" charset="0"/>
                <a:cs typeface="Times New Roman" pitchFamily="18" charset="0"/>
              </a:rPr>
              <a:t>result,fees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scholarship details and L.C etc.</a:t>
            </a:r>
          </a:p>
          <a:p>
            <a:pPr algn="just">
              <a:lnSpc>
                <a:spcPct val="150000"/>
              </a:lnSpc>
            </a:pPr>
            <a:r>
              <a:rPr lang="en-IN" sz="2000" dirty="0" smtClean="0">
                <a:latin typeface="Times New Roman" pitchFamily="18" charset="0"/>
                <a:cs typeface="Times New Roman" pitchFamily="18" charset="0"/>
              </a:rPr>
              <a:t>Lots of paperwork: Existing system requires lot of paper. Loss of even a single register/record led to difficult situation because all the paper are needed to generates the reports. </a:t>
            </a:r>
          </a:p>
          <a:p>
            <a:pPr algn="just">
              <a:lnSpc>
                <a:spcPct val="150000"/>
              </a:lnSpc>
            </a:pPr>
            <a:r>
              <a:rPr lang="en-IN" sz="2000" dirty="0" smtClean="0">
                <a:latin typeface="Times New Roman" pitchFamily="18" charset="0"/>
                <a:cs typeface="Times New Roman" pitchFamily="18" charset="0"/>
              </a:rPr>
              <a:t>Time </a:t>
            </a:r>
            <a:r>
              <a:rPr lang="en-IN" sz="2000" dirty="0" smtClean="0">
                <a:latin typeface="Times New Roman" pitchFamily="18" charset="0"/>
                <a:cs typeface="Times New Roman" pitchFamily="18" charset="0"/>
              </a:rPr>
              <a:t>consuming: every work is done manually. It increases the frequent </a:t>
            </a:r>
            <a:r>
              <a:rPr lang="en-IN" sz="2000" dirty="0" err="1" smtClean="0">
                <a:latin typeface="Times New Roman" pitchFamily="18" charset="0"/>
                <a:cs typeface="Times New Roman" pitchFamily="18" charset="0"/>
              </a:rPr>
              <a:t>iteraction</a:t>
            </a:r>
            <a:r>
              <a:rPr lang="en-IN" sz="2000" dirty="0" smtClean="0">
                <a:latin typeface="Times New Roman" pitchFamily="18" charset="0"/>
                <a:cs typeface="Times New Roman" pitchFamily="18" charset="0"/>
              </a:rPr>
              <a:t> of the admin with the </a:t>
            </a:r>
            <a:r>
              <a:rPr lang="en-IN" sz="2000" dirty="0" smtClean="0">
                <a:latin typeface="Times New Roman" pitchFamily="18" charset="0"/>
                <a:cs typeface="Times New Roman" pitchFamily="18" charset="0"/>
              </a:rPr>
              <a:t>student.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systems, including learning management systems (LMS), provide functions and tools that overcome college-level administrative and academic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This helped to understand the current state, problems, and opportunities for the system and help shape the questionnaire's final statements.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Training and guidance are critical issues for the proper use of technology in educational institutions.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Current college students in the study of information management problems and improve, based on the use of technology and </a:t>
            </a:r>
            <a:r>
              <a:rPr lang="en-IN" sz="2000" dirty="0" err="1" smtClean="0">
                <a:latin typeface="Times New Roman" pitchFamily="18" charset="0"/>
                <a:cs typeface="Times New Roman" pitchFamily="18" charset="0"/>
              </a:rPr>
              <a:t>VbScript</a:t>
            </a:r>
            <a:r>
              <a:rPr lang="en-IN" sz="2000" dirty="0" smtClean="0">
                <a:latin typeface="Times New Roman" pitchFamily="18" charset="0"/>
                <a:cs typeface="Times New Roman" pitchFamily="18" charset="0"/>
              </a:rPr>
              <a:t> ASP programming language to implement the Student Information Management System Design and Implementation</a:t>
            </a:r>
            <a:r>
              <a:rPr lang="en-IN" sz="2000" dirty="0" smtClean="0"/>
              <a:t>.</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that we are going to develop will be used as the Chief performance system for providing help to the organization in managing the whole database of the student studying in the organisation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its importance, several frameworks and models have been proposed to design and assess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interactive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a:t>
            </a: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can be develop will be used As the chief performance system for helping </a:t>
            </a:r>
            <a:r>
              <a:rPr lang="en-IN" sz="2000" dirty="0" smtClean="0">
                <a:latin typeface="Times New Roman" pitchFamily="18" charset="0"/>
                <a:cs typeface="Times New Roman" pitchFamily="18" charset="0"/>
              </a:rPr>
              <a:t>the Organization </a:t>
            </a:r>
            <a:r>
              <a:rPr lang="en-IN" sz="2000" dirty="0" smtClean="0">
                <a:latin typeface="Times New Roman" pitchFamily="18" charset="0"/>
                <a:cs typeface="Times New Roman" pitchFamily="18" charset="0"/>
              </a:rPr>
              <a:t>in managing the whole database of the Student studying in the organization.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proposes the web based online system Which reduces lots of paper work that permits admin to manipulate and present student data in a meaningful manner in generating a clear view of student records.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After the login students can input basic information, </a:t>
            </a:r>
            <a:r>
              <a:rPr lang="en-IN" sz="2000" dirty="0" err="1" smtClean="0">
                <a:latin typeface="Times New Roman" pitchFamily="18" charset="0"/>
                <a:cs typeface="Times New Roman" pitchFamily="18" charset="0"/>
              </a:rPr>
              <a:t>enroll</a:t>
            </a:r>
            <a:r>
              <a:rPr lang="en-IN" sz="2000" dirty="0" smtClean="0">
                <a:latin typeface="Times New Roman" pitchFamily="18" charset="0"/>
                <a:cs typeface="Times New Roman" pitchFamily="18" charset="0"/>
              </a:rPr>
              <a:t> for the semester, select courses, study online courses, apply for the scholarship and grant, record their own comprehensive performance, pay the tuition fee, and inquire the school report and the finance.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repetitive work would add extra burden to students as information provider and reduce information processing efficiency and </a:t>
            </a:r>
            <a:r>
              <a:rPr lang="en-IN" sz="2000" dirty="0" smtClean="0">
                <a:latin typeface="Times New Roman" pitchFamily="18" charset="0"/>
                <a:cs typeface="Times New Roman" pitchFamily="18" charset="0"/>
              </a:rPr>
              <a:t>validity.</a:t>
            </a:r>
          </a:p>
          <a:p>
            <a:pPr algn="just">
              <a:lnSpc>
                <a:spcPct val="150000"/>
              </a:lnSpc>
            </a:pPr>
            <a:r>
              <a:rPr lang="en-IN" sz="2000" dirty="0" smtClean="0">
                <a:latin typeface="Times New Roman" pitchFamily="18" charset="0"/>
                <a:cs typeface="Times New Roman" pitchFamily="18" charset="0"/>
              </a:rPr>
              <a:t>Although some universities use SQL Server and other large databases, information overload is so severe that it affects the overall operation efficiency of the information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Stability is a crucial factor in ensuring the efficient and smooth operation of the system.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Management Information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Tiyun Huang, Yijun 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rapid development of information technology coupled with the development of telecommunications technology has streamlined every area of life and human activity.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Management Information Systems for the Information Age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Stephen Haag, Maeve Cummings.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There are many side bars, </a:t>
                      </a:r>
                      <a:r>
                        <a:rPr lang="en-US" sz="2000" dirty="0" err="1">
                          <a:latin typeface="Times New Roman"/>
                          <a:ea typeface="Calibri"/>
                          <a:cs typeface="Latha"/>
                        </a:rPr>
                        <a:t>boxes,and</a:t>
                      </a:r>
                      <a:r>
                        <a:rPr lang="en-US" sz="2000" dirty="0">
                          <a:latin typeface="Times New Roman"/>
                          <a:ea typeface="Calibri"/>
                          <a:cs typeface="Latha"/>
                        </a:rPr>
                        <a:t> examples pulled from real-world organizations and many individual and group projects for students to work on-tying theory to practice.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435100" y="1687350"/>
            <a:ext cx="7499350" cy="43215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key to be user-</a:t>
            </a:r>
            <a:r>
              <a:rPr lang="en-IN" sz="2000" dirty="0" err="1" smtClean="0">
                <a:latin typeface="Times New Roman" pitchFamily="18" charset="0"/>
                <a:cs typeface="Times New Roman" pitchFamily="18" charset="0"/>
              </a:rPr>
              <a:t>centered</a:t>
            </a:r>
            <a:r>
              <a:rPr lang="en-IN" sz="2000" dirty="0" smtClean="0">
                <a:latin typeface="Times New Roman" pitchFamily="18" charset="0"/>
                <a:cs typeface="Times New Roman" pitchFamily="18" charset="0"/>
              </a:rPr>
              <a:t> is to strengthen the building of the peripheral supporting system of CSIMS. To achieve the goal we should take following steps. Firstly, we should spread IT knowledge with training on information skills so as to provide relevant talents for the wide application of the system. Secondly, we should enhance financial support by establishing specific funds to build and maintain the IMS. Thirdly, we should reform the student management model </a:t>
            </a:r>
            <a:r>
              <a:rPr lang="en-IN" sz="2000" dirty="0" smtClean="0">
                <a:latin typeface="Times New Roman" pitchFamily="18" charset="0"/>
                <a:cs typeface="Times New Roman" pitchFamily="18" charset="0"/>
              </a:rPr>
              <a:t>as a </a:t>
            </a:r>
            <a:r>
              <a:rPr lang="en-IN" sz="2000" dirty="0" smtClean="0">
                <a:latin typeface="Times New Roman" pitchFamily="18" charset="0"/>
                <a:cs typeface="Times New Roman" pitchFamily="18" charset="0"/>
              </a:rPr>
              <a:t>whole by </a:t>
            </a:r>
            <a:r>
              <a:rPr lang="en-IN" sz="2000" dirty="0" err="1" smtClean="0">
                <a:latin typeface="Times New Roman" pitchFamily="18" charset="0"/>
                <a:cs typeface="Times New Roman" pitchFamily="18" charset="0"/>
              </a:rPr>
              <a:t>reexamining</a:t>
            </a:r>
            <a:r>
              <a:rPr lang="en-IN" sz="2000" dirty="0" smtClean="0">
                <a:latin typeface="Times New Roman" pitchFamily="18" charset="0"/>
                <a:cs typeface="Times New Roman" pitchFamily="18" charset="0"/>
              </a:rPr>
              <a:t> and formulating the working mechanism in accordance with CIMS in order to rebuild the working process of student management. Fourthly, we should pay attention to users’ new demands on the system, update and upgrade the system timely so as to meet the developing needs on student management.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Miaoling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Gao</a:t>
            </a:r>
            <a:r>
              <a:rPr lang="en-IN" sz="2000" dirty="0" smtClean="0">
                <a:latin typeface="Times New Roman" pitchFamily="18" charset="0"/>
                <a:cs typeface="Times New Roman" pitchFamily="18" charset="0"/>
              </a:rPr>
              <a:t>, Chao Zhang. Considerations on the Construction of Management System for Student-related Information in Colleges and Universities [J]. Social Sciences Journal of Universities in Shanxi. 2012, 24(4): 104-107.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Tiyun</a:t>
            </a:r>
            <a:r>
              <a:rPr lang="en-IN" sz="2000" dirty="0" smtClean="0">
                <a:latin typeface="Times New Roman" pitchFamily="18" charset="0"/>
                <a:cs typeface="Times New Roman" pitchFamily="18" charset="0"/>
              </a:rPr>
              <a:t> Huang, </a:t>
            </a:r>
            <a:r>
              <a:rPr lang="en-IN" sz="2000" dirty="0" err="1" smtClean="0">
                <a:latin typeface="Times New Roman" pitchFamily="18" charset="0"/>
                <a:cs typeface="Times New Roman" pitchFamily="18" charset="0"/>
              </a:rPr>
              <a:t>Yijun</a:t>
            </a:r>
            <a:r>
              <a:rPr lang="en-IN" sz="2000" dirty="0" smtClean="0">
                <a:latin typeface="Times New Roman" pitchFamily="18" charset="0"/>
                <a:cs typeface="Times New Roman" pitchFamily="18" charset="0"/>
              </a:rPr>
              <a:t> Li. Management Information System </a:t>
            </a:r>
            <a:r>
              <a:rPr lang="en-IN" sz="2000" dirty="0" smtClean="0">
                <a:latin typeface="Times New Roman" pitchFamily="18" charset="0"/>
                <a:cs typeface="Times New Roman" pitchFamily="18" charset="0"/>
              </a:rPr>
              <a:t>[M]. Beijing: Higher Education Press,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Chengjun</a:t>
            </a:r>
            <a:r>
              <a:rPr lang="en-IN" sz="2000" dirty="0" smtClean="0">
                <a:latin typeface="Times New Roman" pitchFamily="18" charset="0"/>
                <a:cs typeface="Times New Roman" pitchFamily="18" charset="0"/>
              </a:rPr>
              <a:t> Lu. Design of College Student Information </a:t>
            </a:r>
            <a:r>
              <a:rPr lang="en-IN" sz="2000" dirty="0" err="1" smtClean="0">
                <a:latin typeface="Times New Roman" pitchFamily="18" charset="0"/>
                <a:cs typeface="Times New Roman" pitchFamily="18" charset="0"/>
              </a:rPr>
              <a:t>Maneagement</a:t>
            </a:r>
            <a:r>
              <a:rPr lang="en-IN" sz="2000" dirty="0" smtClean="0">
                <a:latin typeface="Times New Roman" pitchFamily="18" charset="0"/>
                <a:cs typeface="Times New Roman" pitchFamily="18" charset="0"/>
              </a:rPr>
              <a:t> System with ASP. NET 2.0 Technology. Journal of Chongqing University of Arts and Sciences (Natural Science Edition). 2009, 28(4): 38-42. </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Zhiqiang</a:t>
            </a:r>
            <a:r>
              <a:rPr lang="en-IN" sz="2000" dirty="0" smtClean="0">
                <a:latin typeface="Times New Roman" pitchFamily="18" charset="0"/>
                <a:cs typeface="Times New Roman" pitchFamily="18" charset="0"/>
              </a:rPr>
              <a:t> Wang. Entry to Management </a:t>
            </a:r>
            <a:r>
              <a:rPr lang="en-IN" sz="2000" dirty="0" err="1" smtClean="0">
                <a:latin typeface="Times New Roman" pitchFamily="18" charset="0"/>
                <a:cs typeface="Times New Roman" pitchFamily="18" charset="0"/>
              </a:rPr>
              <a:t>Informtion</a:t>
            </a:r>
            <a:r>
              <a:rPr lang="en-IN" sz="2000" dirty="0" smtClean="0">
                <a:latin typeface="Times New Roman" pitchFamily="18" charset="0"/>
                <a:cs typeface="Times New Roman" pitchFamily="18" charset="0"/>
              </a:rPr>
              <a:t> System [M]. Beijing: </a:t>
            </a:r>
            <a:r>
              <a:rPr lang="en-IN" sz="2000" dirty="0" err="1" smtClean="0">
                <a:latin typeface="Times New Roman" pitchFamily="18" charset="0"/>
                <a:cs typeface="Times New Roman" pitchFamily="18" charset="0"/>
              </a:rPr>
              <a:t>Tsinghua</a:t>
            </a:r>
            <a:r>
              <a:rPr lang="en-IN" sz="2000" dirty="0" smtClean="0">
                <a:latin typeface="Times New Roman" pitchFamily="18" charset="0"/>
                <a:cs typeface="Times New Roman" pitchFamily="18" charset="0"/>
              </a:rPr>
              <a:t> University Press, 2005: 15-30.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Stephen Haag, Maeve Cummings. Management Information Systems for the Information Age [M]. New York: McGraw-Hill, 2011: 32-47.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Frans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Kaashoek</a:t>
            </a:r>
            <a:r>
              <a:rPr lang="en-IN" sz="2000" dirty="0" smtClean="0">
                <a:latin typeface="Times New Roman" pitchFamily="18" charset="0"/>
                <a:cs typeface="Times New Roman" pitchFamily="18" charset="0"/>
              </a:rPr>
              <a:t>. Principles of Computer System Design [M]. Singapore: Elsevier, 2009: 7-20.</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1307</TotalTime>
  <Words>955</Words>
  <Application>Microsoft Office PowerPoint</Application>
  <PresentationFormat>On-screen Show (4:3)</PresentationFormat>
  <Paragraphs>55</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College student information system </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2021-09-03T13:20:17Z</dcterms:modified>
</cp:coreProperties>
</file>