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800" b="1" dirty="0" smtClean="0">
                <a:latin typeface="Times New Roman" pitchFamily="18" charset="0"/>
                <a:cs typeface="Times New Roman" pitchFamily="18" charset="0"/>
              </a:rPr>
              <a:t>Store management system</a:t>
            </a:r>
            <a:endParaRPr lang="en-US" sz="48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describes the importance of ERP in manufacturing industries and examines the various articles published by eminent Researchers in the field of ERP. Enterprise Resource Planning (ERP) software presents a frame work for organizations to better utilize their processes. The report is about windows based application. The main idea of this paper is to handle the all details of stores management system. In this project software package has been developed to smoothen the processing of item transaction in stores such as item receive, item issue &amp; report generation such as stock statement, issue register &amp; receive register etc. This Software will help in automating all the process like receiving and issuing application in stores.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system option exists to not allow additional items to be added to the delivery.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keep existing records of Store Keeping between two dates on basis of store type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the re-count discrepant items option is selected and discrepant items exist, a recount will be required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Store users can quickly and easily determine what related items exist in the store by accessing the Related Items option.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handheld allows for the receiving of merchandise from a supplier with a purchase order written for shipment directly to the store, or without an existing purchase order.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process </a:t>
            </a:r>
            <a:r>
              <a:rPr lang="en-IN" sz="2000" dirty="0" smtClean="0">
                <a:latin typeface="Times New Roman" pitchFamily="18" charset="0"/>
                <a:cs typeface="Times New Roman" pitchFamily="18" charset="0"/>
              </a:rPr>
              <a:t>of gathering and interpreting facts, diagnosing problems and using the information to re-comment improvements in the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need to study how it functions currently, what are the problems, and what are the requirements that the proposed system should meet.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you transaction an items issue, the system automatically creates a material document which serves as proof of the items issue transaction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Transaction reports list details for issue and receive transactions items in a specific date account over a specified period, Stock Statement for particular items.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Inventory Management Systems are used by firms that either sell a product or manufacture a product for purposes of accounting for all the tangible goods that allow for a sale of a finished product, or parts for making a product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GAP uses Radio Frequency Identity, RFID, which is applied to the product for the purpose of identification and tracking the products using radio waves.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perform this inventory count once a day that involves twelve employees and takes about two to three hours to complete.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well-structured inventory controlled system is one that can keep the different levels of security between employees secure for the company.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Using coding techniques and good programming practices to create high quality code plays an important role in software quality and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Testing of software leads to the uncovering of errors in the software functional and performance requirements are met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process in which an organization commits to using an integrated set of software packages for key information systems to improve the effectiveness and efficiency of the enterprise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ERP software supports the efficient operation of business activities, including sales, marketing, manufacturing ,accounting and staffing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database software manages this data efficiently and provides features to maintain the integrity of the data.</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Enterprise Resources Planning</a:t>
                      </a:r>
                      <a:endParaRPr lang="en-IN"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Rahul V. Altekar, (2005), </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It is now being seen as an important tool for managing resources of a company both internally and externally.</a:t>
                      </a:r>
                      <a:endParaRPr lang="en-IN" sz="16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ERP implementation lessons from a case study</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Al-Mashari, M. &amp; Al-Mudimigh, A., (2006), </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Many organizations have moved from stand‐alone business information systems applications to integrated enterprise‐wide systems, enterprise resource planning (ERP).</a:t>
                      </a:r>
                      <a:endParaRPr lang="en-IN" sz="16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Success and failure factor of adopting SAP in ERP system Implementation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Gargeya, V.B. &amp; Brady, C., (2005),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Enterprise resource planning (ERP) systems are software packages that allow companies to have more real time visibility and control over their operations.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Identifying Critical Issues In ERP Implementation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Ehie, L.C., &amp; Madsen, M., (2005),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study reports the results of an empirical research on the critical issues affecting successful ERP implementation.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D:\yuva work document\mechanical project titles\pic1.jpg"/>
          <p:cNvPicPr>
            <a:picLocks noGrp="1" noChangeAspect="1" noChangeArrowheads="1"/>
          </p:cNvPicPr>
          <p:nvPr>
            <p:ph idx="1"/>
          </p:nvPr>
        </p:nvPicPr>
        <p:blipFill>
          <a:blip r:embed="rId2"/>
          <a:srcRect/>
          <a:stretch>
            <a:fillRect/>
          </a:stretch>
        </p:blipFill>
        <p:spPr bwMode="auto">
          <a:xfrm>
            <a:off x="1524000" y="1371600"/>
            <a:ext cx="7162800"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9906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During </a:t>
            </a:r>
            <a:r>
              <a:rPr lang="en-IN" sz="1800" dirty="0" smtClean="0">
                <a:latin typeface="Times New Roman" pitchFamily="18" charset="0"/>
                <a:cs typeface="Times New Roman" pitchFamily="18" charset="0"/>
              </a:rPr>
              <a:t>the course of completion of this Dissertation the various steps involved in the Software Engineering process like System Planning, System Analysis, Requirement analysis, System Designing, coding, System Testing, were implemented in developing software package for stores management. It provides the easy, fast, accurate and efficient system for the user. In this system the record of the each request details are preserved along with their transaction related to them. The system is also made secured as all the updating and transaction can be done by the authorized person. The main purpose of this project is to give all details about the Items transaction in the stores such as , Item issuing, Items receiving, &amp; Report generation about the stock statement, Issue Register, &amp; receive register were successfully developed.</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Rahul</a:t>
            </a:r>
            <a:r>
              <a:rPr lang="en-IN" sz="1800" dirty="0" smtClean="0">
                <a:latin typeface="Times New Roman" pitchFamily="18" charset="0"/>
                <a:cs typeface="Times New Roman" pitchFamily="18" charset="0"/>
              </a:rPr>
              <a:t> V. </a:t>
            </a:r>
            <a:r>
              <a:rPr lang="en-IN" sz="1800" dirty="0" err="1" smtClean="0">
                <a:latin typeface="Times New Roman" pitchFamily="18" charset="0"/>
                <a:cs typeface="Times New Roman" pitchFamily="18" charset="0"/>
              </a:rPr>
              <a:t>Altekar</a:t>
            </a:r>
            <a:r>
              <a:rPr lang="en-IN" sz="1800" dirty="0" smtClean="0">
                <a:latin typeface="Times New Roman" pitchFamily="18" charset="0"/>
                <a:cs typeface="Times New Roman" pitchFamily="18" charset="0"/>
              </a:rPr>
              <a:t>, (2005), “Enterprise Resources Planning”, PHI Private Ltd. New Delhi.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Alexis L. (2000), “ERP Demystified”, Tata McGraw- Hill Publishing Company Ltd., New Delhi.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Al-</a:t>
            </a:r>
            <a:r>
              <a:rPr lang="en-IN" sz="1800" dirty="0" err="1" smtClean="0">
                <a:latin typeface="Times New Roman" pitchFamily="18" charset="0"/>
                <a:cs typeface="Times New Roman" pitchFamily="18" charset="0"/>
              </a:rPr>
              <a:t>Mashari</a:t>
            </a:r>
            <a:r>
              <a:rPr lang="en-IN" sz="1800" dirty="0" smtClean="0">
                <a:latin typeface="Times New Roman" pitchFamily="18" charset="0"/>
                <a:cs typeface="Times New Roman" pitchFamily="18" charset="0"/>
              </a:rPr>
              <a:t>, M. &amp; Al-</a:t>
            </a:r>
            <a:r>
              <a:rPr lang="en-IN" sz="1800" dirty="0" err="1" smtClean="0">
                <a:latin typeface="Times New Roman" pitchFamily="18" charset="0"/>
                <a:cs typeface="Times New Roman" pitchFamily="18" charset="0"/>
              </a:rPr>
              <a:t>Mudimigh</a:t>
            </a:r>
            <a:r>
              <a:rPr lang="en-IN" sz="1800" dirty="0" smtClean="0">
                <a:latin typeface="Times New Roman" pitchFamily="18" charset="0"/>
                <a:cs typeface="Times New Roman" pitchFamily="18" charset="0"/>
              </a:rPr>
              <a:t>, A., (2006), “ERP implementation lessons from a case study”, journal of Information technology, Vol. 16, No. 1, pp-21-23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Gargeya</a:t>
            </a:r>
            <a:r>
              <a:rPr lang="en-IN" sz="1800" dirty="0" smtClean="0">
                <a:latin typeface="Times New Roman" pitchFamily="18" charset="0"/>
                <a:cs typeface="Times New Roman" pitchFamily="18" charset="0"/>
              </a:rPr>
              <a:t>, V.B. &amp; Brady, C., (2005), “Success and failure factor of adopting SAP in ERP system Implementation”, Business Process Management journal, Vol. 11, No. 9, pp. 175-197.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a:t>
            </a:r>
            <a:r>
              <a:rPr lang="en-IN" sz="1800" dirty="0" err="1" smtClean="0">
                <a:latin typeface="Times New Roman" pitchFamily="18" charset="0"/>
                <a:cs typeface="Times New Roman" pitchFamily="18" charset="0"/>
              </a:rPr>
              <a:t>Ehie</a:t>
            </a:r>
            <a:r>
              <a:rPr lang="en-IN" sz="1800" dirty="0" smtClean="0">
                <a:latin typeface="Times New Roman" pitchFamily="18" charset="0"/>
                <a:cs typeface="Times New Roman" pitchFamily="18" charset="0"/>
              </a:rPr>
              <a:t>, L.C., &amp; Madsen, M., (2005), “Identifying Critical Issues In ERP Implementation”, International Journal of applied engineering research, Vol. 56, pp. 545-557.</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Kalbasi</a:t>
            </a:r>
            <a:r>
              <a:rPr lang="en-IN" sz="1600" dirty="0" smtClean="0">
                <a:latin typeface="Times New Roman" pitchFamily="18" charset="0"/>
                <a:cs typeface="Times New Roman" pitchFamily="18" charset="0"/>
              </a:rPr>
              <a:t>, H., (2007), “Assessing ERP Implementation Critical success factors”, Master Thesis, </a:t>
            </a:r>
            <a:r>
              <a:rPr lang="en-IN" sz="1600" dirty="0" err="1" smtClean="0">
                <a:latin typeface="Times New Roman" pitchFamily="18" charset="0"/>
                <a:cs typeface="Times New Roman" pitchFamily="18" charset="0"/>
              </a:rPr>
              <a:t>Tarbiat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Modares</a:t>
            </a:r>
            <a:r>
              <a:rPr lang="en-IN" sz="1600" dirty="0" smtClean="0">
                <a:latin typeface="Times New Roman" pitchFamily="18" charset="0"/>
                <a:cs typeface="Times New Roman" pitchFamily="18" charset="0"/>
              </a:rPr>
              <a:t> University.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Aloni</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Dulmin</a:t>
            </a:r>
            <a:r>
              <a:rPr lang="en-IN" sz="1600" dirty="0" smtClean="0">
                <a:latin typeface="Times New Roman" pitchFamily="18" charset="0"/>
                <a:cs typeface="Times New Roman" pitchFamily="18" charset="0"/>
              </a:rPr>
              <a:t>, R. &amp; </a:t>
            </a:r>
            <a:r>
              <a:rPr lang="en-IN" sz="1600" dirty="0" err="1" smtClean="0">
                <a:latin typeface="Times New Roman" pitchFamily="18" charset="0"/>
                <a:cs typeface="Times New Roman" pitchFamily="18" charset="0"/>
              </a:rPr>
              <a:t>Mininno</a:t>
            </a:r>
            <a:r>
              <a:rPr lang="en-IN" sz="1600" dirty="0" smtClean="0">
                <a:latin typeface="Times New Roman" pitchFamily="18" charset="0"/>
                <a:cs typeface="Times New Roman" pitchFamily="18" charset="0"/>
              </a:rPr>
              <a:t>, V., (2007), “Risk Management In ERP Project Introduction: Review Of The Literature”, journal of Information &amp; Management, </a:t>
            </a:r>
            <a:r>
              <a:rPr lang="en-IN" sz="1600" dirty="0" err="1" smtClean="0">
                <a:latin typeface="Times New Roman" pitchFamily="18" charset="0"/>
                <a:cs typeface="Times New Roman" pitchFamily="18" charset="0"/>
              </a:rPr>
              <a:t>vol</a:t>
            </a:r>
            <a:r>
              <a:rPr lang="en-IN" sz="1600" dirty="0" smtClean="0">
                <a:latin typeface="Times New Roman" pitchFamily="18" charset="0"/>
                <a:cs typeface="Times New Roman" pitchFamily="18" charset="0"/>
              </a:rPr>
              <a:t> 44, pp. 547-567.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Cardoso, j., </a:t>
            </a:r>
            <a:r>
              <a:rPr lang="en-IN" sz="1600" dirty="0" err="1" smtClean="0">
                <a:latin typeface="Times New Roman" pitchFamily="18" charset="0"/>
                <a:cs typeface="Times New Roman" pitchFamily="18" charset="0"/>
              </a:rPr>
              <a:t>Bostrom</a:t>
            </a:r>
            <a:r>
              <a:rPr lang="en-IN" sz="1600" dirty="0" smtClean="0">
                <a:latin typeface="Times New Roman" pitchFamily="18" charset="0"/>
                <a:cs typeface="Times New Roman" pitchFamily="18" charset="0"/>
              </a:rPr>
              <a:t>, P.R.,&amp; Seth, A., (2004), “Work Flow Management Systems And ERP System: Difference, Commonalities And Applications”, Journal of Information Technology And Management, Vol. 5, pp. 319-338.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Otieno</a:t>
            </a:r>
            <a:r>
              <a:rPr lang="en-IN" sz="1600" dirty="0" smtClean="0">
                <a:latin typeface="Times New Roman" pitchFamily="18" charset="0"/>
                <a:cs typeface="Times New Roman" pitchFamily="18" charset="0"/>
              </a:rPr>
              <a:t>, O.J., (2008), “Enterprise Resources Planning (ERP) Systems Implementation Challenge: A Kenyan Case Study”, Journal of Business Process Management, PP339-409.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a:t>
            </a:r>
            <a:r>
              <a:rPr lang="en-IN" sz="1600" dirty="0" err="1" smtClean="0">
                <a:latin typeface="Times New Roman" pitchFamily="18" charset="0"/>
                <a:cs typeface="Times New Roman" pitchFamily="18" charset="0"/>
              </a:rPr>
              <a:t>Stratman</a:t>
            </a:r>
            <a:r>
              <a:rPr lang="en-IN" sz="1600" dirty="0" smtClean="0">
                <a:latin typeface="Times New Roman" pitchFamily="18" charset="0"/>
                <a:cs typeface="Times New Roman" pitchFamily="18" charset="0"/>
              </a:rPr>
              <a:t>, J.K. &amp; Roth, A.V., (2008), “Enterprise resource planning (ERP) competence construct: two-stage multi-item scale development and validation”, Decision Science, Vol. 33, No. 4, pp. 601-628.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1301</TotalTime>
  <Words>1254</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Store management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2021-09-02T08:55:54Z</dcterms:modified>
</cp:coreProperties>
</file>