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5400" b="1" dirty="0" smtClean="0">
                <a:latin typeface="Times New Roman" pitchFamily="18" charset="0"/>
                <a:cs typeface="Times New Roman" pitchFamily="18" charset="0"/>
              </a:rPr>
              <a:t>Payroll management system</a:t>
            </a: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1800" dirty="0" smtClean="0">
                <a:latin typeface="Times New Roman" pitchFamily="18" charset="0"/>
                <a:cs typeface="Times New Roman" pitchFamily="18" charset="0"/>
              </a:rPr>
              <a:t>    Management </a:t>
            </a:r>
            <a:r>
              <a:rPr lang="en-IN" sz="1800" dirty="0" smtClean="0">
                <a:latin typeface="Times New Roman" pitchFamily="18" charset="0"/>
                <a:cs typeface="Times New Roman" pitchFamily="18" charset="0"/>
              </a:rPr>
              <a:t>of leave and payroll are critical operations for each institution as it has effect on payment of staff </a:t>
            </a:r>
            <a:r>
              <a:rPr lang="en-IN" sz="1800" dirty="0" err="1" smtClean="0">
                <a:latin typeface="Times New Roman" pitchFamily="18" charset="0"/>
                <a:cs typeface="Times New Roman" pitchFamily="18" charset="0"/>
              </a:rPr>
              <a:t>memebers</a:t>
            </a:r>
            <a:r>
              <a:rPr lang="en-IN" sz="1800" dirty="0" smtClean="0">
                <a:latin typeface="Times New Roman" pitchFamily="18" charset="0"/>
                <a:cs typeface="Times New Roman" pitchFamily="18" charset="0"/>
              </a:rPr>
              <a:t> of any institution and also to complete it accurately and on time. The Current Leave and Payroll Manager both are paper based systems. Though the attendance is Biometric but still it is not that much efficient in terms of matters related to leave management. Manual payment calculation of staff members is too complex and it even takes lot of time and also requires lot of efforts. So if these processes are automated, it would be of great benefit as it would require less time to calculate the salary of the employees. So, a web application that has a payroll management system is considered as one of the way here. </a:t>
            </a:r>
            <a:r>
              <a:rPr lang="en-IN" sz="1800" dirty="0" err="1" smtClean="0">
                <a:latin typeface="Times New Roman" pitchFamily="18" charset="0"/>
                <a:cs typeface="Times New Roman" pitchFamily="18" charset="0"/>
              </a:rPr>
              <a:t>Mmultiple</a:t>
            </a:r>
            <a:r>
              <a:rPr lang="en-IN" sz="1800" dirty="0" smtClean="0">
                <a:latin typeface="Times New Roman" pitchFamily="18" charset="0"/>
                <a:cs typeface="Times New Roman" pitchFamily="18" charset="0"/>
              </a:rPr>
              <a:t> user data access is provided by these system. Users like staff members or administrator can login into the software by writing id and password which are allocated to them from the organization. </a:t>
            </a:r>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1800" dirty="0" smtClean="0">
                <a:latin typeface="Times New Roman" pitchFamily="18" charset="0"/>
                <a:cs typeface="Times New Roman" pitchFamily="18" charset="0"/>
              </a:rPr>
              <a:t>     It </a:t>
            </a:r>
            <a:r>
              <a:rPr lang="en-IN" sz="1800" dirty="0" smtClean="0">
                <a:latin typeface="Times New Roman" pitchFamily="18" charset="0"/>
                <a:cs typeface="Times New Roman" pitchFamily="18" charset="0"/>
              </a:rPr>
              <a:t>involves keeping track of hours worked and can keep a record of employee data including their pay, allowances, deductions and taxes on monthly bases so that fresh definitions are reflected from the month onwards, which leaves all the past data intact. Similarly, for managing the entire task related to leave such as requesting for leave and approval of leave, we have considered leave management system as the solution. The proposed leave and payroll system </a:t>
            </a:r>
            <a:r>
              <a:rPr lang="en-IN" sz="1800" dirty="0" err="1" smtClean="0">
                <a:latin typeface="Times New Roman" pitchFamily="18" charset="0"/>
                <a:cs typeface="Times New Roman" pitchFamily="18" charset="0"/>
              </a:rPr>
              <a:t>iS</a:t>
            </a:r>
            <a:r>
              <a:rPr lang="en-IN" sz="1800" dirty="0" smtClean="0">
                <a:latin typeface="Times New Roman" pitchFamily="18" charset="0"/>
                <a:cs typeface="Times New Roman" pitchFamily="18" charset="0"/>
              </a:rPr>
              <a:t> much efficient as it provides a user-friendly environment and manual calculation errors are reduced and security is increased. The tasks which can be processed using the Leave Management module are applying for leave, viewing leave history, viewing leave stats and granting/rejecting leave applications. The Payroll Management module consists of tasks such as viewing payroll &amp; tax deductions and automatic tax calculation. This system can make the existing system faster, more productive and would require less manpower to handle it.</a:t>
            </a: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Payroll management system minimizes the work load involved in maintaining your employees overall account.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reduces human efforts and helps in maintaining an error free employee record.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counts the number of days the employee has worked and sums up the salary for the month after deducting any loss of </a:t>
            </a:r>
            <a:r>
              <a:rPr lang="en-IN" sz="2000" dirty="0" smtClean="0">
                <a:latin typeface="Times New Roman" pitchFamily="18" charset="0"/>
                <a:cs typeface="Times New Roman" pitchFamily="18" charset="0"/>
              </a:rPr>
              <a:t>pay.</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maintains the attendance record of the employee. This could be enhanced with the help of installing biometric devices for optimizing daily attendance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payroll software provides automated pay slip which generates the exact salary required for each employee on the pay day.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organization the work related to leave and payroll management are paper work so to reduce that paper work and to overcome the problem of time management we decided to make a web-portal.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useful for keeping track and securing the leave information of the employees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can also can assist in problem solving and avoid conflicts. Generating these reports will assist the admin in updating details regarding important payroll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software calculates salaries, tax deductions, incentives and bonuses etc by itself, sorts out the issues related to payments and deductions and records it digitally into its database</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Payroll Application has been designed for the purpose of maintaining details of salary such as various allowances and deductions that needs to be given to the employees of the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it generates the salary Sheet of the employees of the organization that assists the accounts department in many ways.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an Employee applies for leave he can know how many leaves are in balance (Casual Leave, Privilege Leave, Sick Leave, etc) through Leave Management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Salary Management system allows you to manage the various loans taken by the employee of the organization.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Though the attendance is Biometric but still it is not that much efficient in terms of matters related to leave management. </a:t>
            </a:r>
          </a:p>
          <a:p>
            <a:pPr algn="just">
              <a:lnSpc>
                <a:spcPct val="150000"/>
              </a:lnSpc>
            </a:pPr>
            <a:r>
              <a:rPr lang="en-IN" sz="2000" dirty="0" smtClean="0">
                <a:latin typeface="Times New Roman" pitchFamily="18" charset="0"/>
                <a:cs typeface="Times New Roman" pitchFamily="18" charset="0"/>
              </a:rPr>
              <a:t>The proposed leave and payroll system </a:t>
            </a:r>
            <a:r>
              <a:rPr lang="en-IN" sz="2000" dirty="0" err="1" smtClean="0">
                <a:latin typeface="Times New Roman" pitchFamily="18" charset="0"/>
                <a:cs typeface="Times New Roman" pitchFamily="18" charset="0"/>
              </a:rPr>
              <a:t>iS</a:t>
            </a:r>
            <a:r>
              <a:rPr lang="en-IN" sz="2000" dirty="0" smtClean="0">
                <a:latin typeface="Times New Roman" pitchFamily="18" charset="0"/>
                <a:cs typeface="Times New Roman" pitchFamily="18" charset="0"/>
              </a:rPr>
              <a:t> much efficient as it provides a user-friendly environment and manual calculation errors are reduced and security is increased. </a:t>
            </a:r>
          </a:p>
          <a:p>
            <a:pPr algn="just">
              <a:lnSpc>
                <a:spcPct val="150000"/>
              </a:lnSpc>
            </a:pPr>
            <a:r>
              <a:rPr lang="en-IN" sz="2000" dirty="0" smtClean="0">
                <a:latin typeface="Times New Roman" pitchFamily="18" charset="0"/>
                <a:cs typeface="Times New Roman" pitchFamily="18" charset="0"/>
              </a:rPr>
              <a:t>As automatic or computerized calculations are done errors are reduced, more efficient as less time is required, Cost related with accounting software include coaching and program maintenance, Expenses can add up fast with costs for printers, paper, ink and other supplies.</a:t>
            </a:r>
          </a:p>
          <a:p>
            <a:pPr algn="just">
              <a:lnSpc>
                <a:spcPct val="150000"/>
              </a:lnSpc>
            </a:pPr>
            <a:r>
              <a:rPr lang="en-IN" sz="2000" dirty="0" smtClean="0">
                <a:latin typeface="Times New Roman" pitchFamily="18" charset="0"/>
                <a:cs typeface="Times New Roman" pitchFamily="18" charset="0"/>
              </a:rPr>
              <a:t>Employee account can be used by Employees to keep track of their leaves, status of the applications for leave, as well as related information </a:t>
            </a:r>
            <a:r>
              <a:rPr lang="en-IN" sz="2000" dirty="0" err="1" smtClean="0">
                <a:latin typeface="Times New Roman" pitchFamily="18" charset="0"/>
                <a:cs typeface="Times New Roman" pitchFamily="18" charset="0"/>
              </a:rPr>
              <a:t>w.r.t</a:t>
            </a:r>
            <a:r>
              <a:rPr lang="en-IN" sz="2000" dirty="0" smtClean="0">
                <a:latin typeface="Times New Roman" pitchFamily="18" charset="0"/>
                <a:cs typeface="Times New Roman" pitchFamily="18" charset="0"/>
              </a:rPr>
              <a:t> to their salary. </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Automated Payroll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Arjun V. Singh, Siddesh V. Chaphekar, Yogesh S. Sawant (2016)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Payroll is a critical operation for every organization to pay employee accurately their salary and enrollments on time.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of Computerized Payroll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Kritika Mahajan, Shilpa Shukla, Nitasha Soni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idea of taking control of employees pay calculations are quite tedious if done manually and require more effort and time mainly for big organizations.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pic3.jpg"/>
          <p:cNvPicPr>
            <a:picLocks noGrp="1" noChangeAspect="1" noChangeArrowheads="1"/>
          </p:cNvPicPr>
          <p:nvPr>
            <p:ph idx="1"/>
          </p:nvPr>
        </p:nvPicPr>
        <p:blipFill>
          <a:blip r:embed="rId2"/>
          <a:srcRect/>
          <a:stretch>
            <a:fillRect/>
          </a:stretch>
        </p:blipFill>
        <p:spPr bwMode="auto">
          <a:xfrm>
            <a:off x="1676400" y="1371600"/>
            <a:ext cx="6705600" cy="4876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Here </a:t>
            </a:r>
            <a:r>
              <a:rPr lang="en-IN" dirty="0" smtClean="0">
                <a:latin typeface="Times New Roman" pitchFamily="18" charset="0"/>
                <a:cs typeface="Times New Roman" pitchFamily="18" charset="0"/>
              </a:rPr>
              <a:t>we have created a web-portal for an organization by using web-technologies. This web portal can be used by employees of any organization for easily managing all their leave related work like requesting for leave application and getting notification on whether their leave request is granted or not. It also has a subsystem for managing all the tasks related to payroll and income tax deductions. This subsystem brings the </a:t>
            </a:r>
            <a:r>
              <a:rPr lang="en-IN" dirty="0" err="1" smtClean="0">
                <a:latin typeface="Times New Roman" pitchFamily="18" charset="0"/>
                <a:cs typeface="Times New Roman" pitchFamily="18" charset="0"/>
              </a:rPr>
              <a:t>muchrequired</a:t>
            </a:r>
            <a:r>
              <a:rPr lang="en-IN" dirty="0" smtClean="0">
                <a:latin typeface="Times New Roman" pitchFamily="18" charset="0"/>
                <a:cs typeface="Times New Roman" pitchFamily="18" charset="0"/>
              </a:rPr>
              <a:t> transparency that the employees of the organization required. This portal is mainly targeted for betterment of the employee’s. Furthermore, it will provide both flexibility and convenience for the employees of an organization. We also conducted a survey on current system and according to the feedback we will try to make changes in the proposed system. Moreover, we hope that this venture of ours will be continued to even other organizations.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Arjun</a:t>
            </a:r>
            <a:r>
              <a:rPr lang="en-IN" sz="1600" dirty="0" smtClean="0">
                <a:latin typeface="Times New Roman" pitchFamily="18" charset="0"/>
                <a:cs typeface="Times New Roman" pitchFamily="18" charset="0"/>
              </a:rPr>
              <a:t> V. Singh, </a:t>
            </a:r>
            <a:r>
              <a:rPr lang="en-IN" sz="1600" dirty="0" err="1" smtClean="0">
                <a:latin typeface="Times New Roman" pitchFamily="18" charset="0"/>
                <a:cs typeface="Times New Roman" pitchFamily="18" charset="0"/>
              </a:rPr>
              <a:t>Siddesh</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Chaphekar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Yogesh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Sawant</a:t>
            </a:r>
            <a:r>
              <a:rPr lang="en-IN" sz="1600" dirty="0" smtClean="0">
                <a:latin typeface="Times New Roman" pitchFamily="18" charset="0"/>
                <a:cs typeface="Times New Roman" pitchFamily="18" charset="0"/>
              </a:rPr>
              <a:t> (2016) “Automated Payroll System” University of Mumbai, Department of Computer Science.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Kritika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Mahajan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Shilpa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Shukla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Nitasha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Soni</a:t>
            </a:r>
            <a:r>
              <a:rPr lang="en-IN" sz="1600" dirty="0" smtClean="0">
                <a:latin typeface="Times New Roman" pitchFamily="18" charset="0"/>
                <a:cs typeface="Times New Roman" pitchFamily="18" charset="0"/>
              </a:rPr>
              <a:t> (2015) “A Review of Computerized Payroll System” University of </a:t>
            </a:r>
            <a:r>
              <a:rPr lang="en-IN" sz="1600" dirty="0" err="1" smtClean="0">
                <a:latin typeface="Times New Roman" pitchFamily="18" charset="0"/>
                <a:cs typeface="Times New Roman" pitchFamily="18" charset="0"/>
              </a:rPr>
              <a:t>Lingaya</a:t>
            </a:r>
            <a:r>
              <a:rPr lang="en-IN" sz="1600" dirty="0" smtClean="0">
                <a:latin typeface="Times New Roman" pitchFamily="18" charset="0"/>
                <a:cs typeface="Times New Roman" pitchFamily="18" charset="0"/>
              </a:rPr>
              <a:t>, Department of Computer Science.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Poonamdeep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Kaur</a:t>
            </a:r>
            <a:r>
              <a:rPr lang="en-IN" sz="1600" dirty="0" smtClean="0">
                <a:latin typeface="Times New Roman" pitchFamily="18" charset="0"/>
                <a:cs typeface="Times New Roman" pitchFamily="18" charset="0"/>
              </a:rPr>
              <a:t>, Dr. </a:t>
            </a:r>
            <a:r>
              <a:rPr lang="en-IN" sz="1600" dirty="0" err="1" smtClean="0">
                <a:latin typeface="Times New Roman" pitchFamily="18" charset="0"/>
                <a:cs typeface="Times New Roman" pitchFamily="18" charset="0"/>
              </a:rPr>
              <a:t>Dinesh</a:t>
            </a:r>
            <a:r>
              <a:rPr lang="en-IN" sz="1600" dirty="0" smtClean="0">
                <a:latin typeface="Times New Roman" pitchFamily="18" charset="0"/>
                <a:cs typeface="Times New Roman" pitchFamily="18" charset="0"/>
              </a:rPr>
              <a:t> Grover (2012) “Computer Based Payroll System Implementation for E-Governance at Punjab” Agricultural University, Department of Computer Science.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http://accounting-financial-tax.com/2012/07/how-does-payrollprocess-work-with-flowchart/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http://www.scribd.com/doc/21877936/Payroll-Management-System#scribd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 https://www.meteor.com/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http://getbootstrap.com/components/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https://www.mongodb.com/</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1184</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Payroll management system</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2021-09-02T12:53:06Z</dcterms:modified>
</cp:coreProperties>
</file>