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6000" b="1" dirty="0" smtClean="0">
                <a:latin typeface="Times New Roman" pitchFamily="18" charset="0"/>
                <a:cs typeface="Times New Roman" pitchFamily="18" charset="0"/>
              </a:rPr>
              <a:t>BABY CARE SYSTEM</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Parenting </a:t>
            </a:r>
            <a:r>
              <a:rPr lang="en-IN" sz="2000" dirty="0" smtClean="0">
                <a:latin typeface="Times New Roman" pitchFamily="18" charset="0"/>
                <a:cs typeface="Times New Roman" pitchFamily="18" charset="0"/>
              </a:rPr>
              <a:t>is not an easy task. Good parenting requires the parent to quickly respond to the needs of their child. Constant monitoring of the child also becomes a necessity, especially up to an age of 18 months. In this work, a mobile robotic device has been designed and developed. This device can help a parent to keep track of their baby and its surroundings without having to check on the baby every now and then. Advanced Baby Care System (ABCS) has a Master Controller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Mega 2560), which integrates all the different modules of the robot by receiving the necessary signals from the sensor modules and sending signals to the trigger alarm and the DC motors. The master controller selected for ABCS is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Mega 2560. It is a microcontroller board based on the ATmega328. This board can be easily interfaced with the CMUCam5 module, used for tracking, as well as other sensors which are being used in the project. ABCS is an intelligent, baby friendly system, which integrates many functions into a single device, automatically alerting the parent when it is necessary and allowing them to carry on with their activities uninterrupted.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automatic cradles in the literature have many limitations in terms of functionality, cost, and communication technology support. </a:t>
            </a:r>
          </a:p>
          <a:p>
            <a:pPr algn="just">
              <a:lnSpc>
                <a:spcPct val="150000"/>
              </a:lnSpc>
            </a:pPr>
            <a:r>
              <a:rPr lang="en-IN" sz="2000" dirty="0" smtClean="0">
                <a:latin typeface="Times New Roman" pitchFamily="18" charset="0"/>
                <a:cs typeface="Times New Roman" pitchFamily="18" charset="0"/>
              </a:rPr>
              <a:t>To the best of our knowledge, no previous studies have developed a smart cradle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support from scratch, similar to that in the present study.</a:t>
            </a:r>
          </a:p>
          <a:p>
            <a:pPr algn="just">
              <a:lnSpc>
                <a:spcPct val="150000"/>
              </a:lnSpc>
            </a:pPr>
            <a:r>
              <a:rPr lang="en-IN" sz="2000" dirty="0" smtClean="0">
                <a:latin typeface="Times New Roman" pitchFamily="18" charset="0"/>
                <a:cs typeface="Times New Roman" pitchFamily="18" charset="0"/>
              </a:rPr>
              <a:t>Issues in the existing systems were identified by conducting a comprehensive literature review on studies related to baby monitoring systems.</a:t>
            </a:r>
          </a:p>
          <a:p>
            <a:pPr algn="just">
              <a:lnSpc>
                <a:spcPct val="150000"/>
              </a:lnSpc>
            </a:pPr>
            <a:r>
              <a:rPr lang="en-IN" sz="2000" dirty="0" smtClean="0">
                <a:latin typeface="Times New Roman" pitchFamily="18" charset="0"/>
                <a:cs typeface="Times New Roman" pitchFamily="18" charset="0"/>
              </a:rPr>
              <a:t>It is a self-contained Wi-Fi networking solution offering as a bridge from existing microcontroller to Wi-Fi. It is also capable of running self-contained applications.</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you are in the hospital, a member of the lactation team will visit you to assist with any breastfeeding concerns or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problems may include pain or burning when you urinate; needing to urinate more often than usual; urinating in small amounts; or having urine that looks cloudy or smells bad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Talk </a:t>
            </a:r>
            <a:r>
              <a:rPr lang="en-IN" sz="2000" dirty="0" smtClean="0">
                <a:latin typeface="Times New Roman" pitchFamily="18" charset="0"/>
                <a:cs typeface="Times New Roman" pitchFamily="18" charset="0"/>
              </a:rPr>
              <a:t>to family and friends about the changes in your mood and problems that may occur after you have your baby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relationship between sleep problems and PMADs is complex because impaired sleep can contribute to the initial development of a PMAD or make daily symptoms worse.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exploits sensors to monitor the baby’s vital parameters, such as ambient temperature, moisture, and crying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an Internet of Things-based Baby Monitoring System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-BBMS) is proposed as an efficient and low-cost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system for monitoring in real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prototype is fabricated and tested to prove its effectiveness in terms of cost and simplicity and to ensure safe operation to enable the baby-parenting anywhere and anytime through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A baby monitoring system that can monitor the babies’ condition real time is proposed to solve these problems.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connection was successful, and no time delay was encountered during the performance of the sending and fetching of data to and from the MQTT server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phase is important to improve the system performance and detect any error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Consequently, conventional cradles should be automated to become more convenient, safe, and efficient in monitoring the baby’s situation in real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prototype of the proposed baby cradle has been designed using </a:t>
            </a:r>
            <a:r>
              <a:rPr lang="en-IN" sz="2000" dirty="0" err="1" smtClean="0">
                <a:latin typeface="Times New Roman" pitchFamily="18" charset="0"/>
                <a:cs typeface="Times New Roman" pitchFamily="18" charset="0"/>
              </a:rPr>
              <a:t>Nx</a:t>
            </a:r>
            <a:r>
              <a:rPr lang="en-IN" sz="2000" dirty="0" smtClean="0">
                <a:latin typeface="Times New Roman" pitchFamily="18" charset="0"/>
                <a:cs typeface="Times New Roman" pitchFamily="18" charset="0"/>
              </a:rPr>
              <a:t> Siemens software, and a red </a:t>
            </a:r>
            <a:r>
              <a:rPr lang="en-IN" sz="2000" dirty="0" err="1" smtClean="0">
                <a:latin typeface="Times New Roman" pitchFamily="18" charset="0"/>
                <a:cs typeface="Times New Roman" pitchFamily="18" charset="0"/>
              </a:rPr>
              <a:t>meranti</a:t>
            </a:r>
            <a:r>
              <a:rPr lang="en-IN" sz="2000" dirty="0" smtClean="0">
                <a:latin typeface="Times New Roman" pitchFamily="18" charset="0"/>
                <a:cs typeface="Times New Roman" pitchFamily="18" charset="0"/>
              </a:rPr>
              <a:t> wood is used as the material for the cradle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these connected devices, millions of wearable sensors are widely used in healthcare </a:t>
            </a:r>
            <a:r>
              <a:rPr lang="en-IN" sz="2000" dirty="0" smtClean="0">
                <a:latin typeface="Times New Roman" pitchFamily="18" charset="0"/>
                <a:cs typeface="Times New Roman" pitchFamily="18" charset="0"/>
              </a:rPr>
              <a:t>applications.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Intelligent Baby Monitoring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Savita Patil, Manisha R Mhetre,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portrays the configuration of a programmed cradle which fundamentally chips away at location of infant development with the assistance of a PIR sensor.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Baby Monitor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Cynthia L_ Altenhofen,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Non-contact-based baby monitoring system using image processing is proposed in this paper which is used for proper safety and monitoring the activity of baby by their busy parents.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Implementation of ARM Based Children Tracking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M.Geetha</a:t>
                      </a:r>
                      <a:r>
                        <a:rPr lang="en-US" sz="2000" dirty="0">
                          <a:latin typeface="Times New Roman"/>
                          <a:ea typeface="Calibri"/>
                          <a:cs typeface="Latha"/>
                        </a:rPr>
                        <a:t>, B. </a:t>
                      </a:r>
                      <a:r>
                        <a:rPr lang="en-US" sz="2000" dirty="0" err="1">
                          <a:latin typeface="Times New Roman"/>
                          <a:ea typeface="Calibri"/>
                          <a:cs typeface="Latha"/>
                        </a:rPr>
                        <a:t>Arun</a:t>
                      </a:r>
                      <a:r>
                        <a:rPr lang="en-US" sz="2000" dirty="0">
                          <a:latin typeface="Times New Roman"/>
                          <a:ea typeface="Calibri"/>
                          <a:cs typeface="Latha"/>
                        </a:rPr>
                        <a:t> </a:t>
                      </a:r>
                      <a:r>
                        <a:rPr lang="en-US" sz="2000" dirty="0" err="1">
                          <a:latin typeface="Times New Roman"/>
                          <a:ea typeface="Calibri"/>
                          <a:cs typeface="Latha"/>
                        </a:rPr>
                        <a:t>kumar</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proposed system includes a child module and two receiver modules for getting the information about the missed child on periodical basis.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Telehealth mobile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J.E. Garcia, R.A. Torres,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skills shortage will have particular impact on patients living in remote and rural areas, with the diminished supply of medical specialists being located in distant city areas.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System-Architecture-of-ABCS_Q320.jpg"/>
          <p:cNvPicPr>
            <a:picLocks noGrp="1" noChangeAspect="1" noChangeArrowheads="1"/>
          </p:cNvPicPr>
          <p:nvPr>
            <p:ph idx="1"/>
          </p:nvPr>
        </p:nvPicPr>
        <p:blipFill>
          <a:blip r:embed="rId2"/>
          <a:srcRect/>
          <a:stretch>
            <a:fillRect/>
          </a:stretch>
        </p:blipFill>
        <p:spPr bwMode="auto">
          <a:xfrm>
            <a:off x="1752600" y="1371600"/>
            <a:ext cx="67056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project is designed for the current generation. When both parents are working, it becomes difficult for them to manage their children and accomplish other tasks at the same time. ABCS is a simple and economical solution to assist in parenting. It helps parents carry out their work without having to constantly check on their child, even when they are asleep. However, this device is not intended to replace a baby sitter completely. Though the device is designed to be child friendly, tampering with the camera or the sensors can render the device useless. Care must be taken that the device does not come in contact with any liquid or extreme heat.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N.S. Joshi, R.K. </a:t>
            </a:r>
            <a:r>
              <a:rPr lang="en-IN" sz="1800" dirty="0" err="1" smtClean="0">
                <a:latin typeface="Times New Roman" pitchFamily="18" charset="0"/>
                <a:cs typeface="Times New Roman" pitchFamily="18" charset="0"/>
              </a:rPr>
              <a:t>Kamat</a:t>
            </a:r>
            <a:r>
              <a:rPr lang="en-IN" sz="1800" dirty="0" smtClean="0">
                <a:latin typeface="Times New Roman" pitchFamily="18" charset="0"/>
                <a:cs typeface="Times New Roman" pitchFamily="18" charset="0"/>
              </a:rPr>
              <a:t> and P.K </a:t>
            </a:r>
            <a:r>
              <a:rPr lang="en-IN" sz="1800" dirty="0" err="1" smtClean="0">
                <a:latin typeface="Times New Roman" pitchFamily="18" charset="0"/>
                <a:cs typeface="Times New Roman" pitchFamily="18" charset="0"/>
              </a:rPr>
              <a:t>Gaikwad</a:t>
            </a:r>
            <a:r>
              <a:rPr lang="en-IN" sz="1800" dirty="0" smtClean="0">
                <a:latin typeface="Times New Roman" pitchFamily="18" charset="0"/>
                <a:cs typeface="Times New Roman" pitchFamily="18" charset="0"/>
              </a:rPr>
              <a:t>, ― Development of Wireless Monitoring system for Neonatal Interference Care Unit‖, International Journal of Advanced Computer Research, Volume 3, Issue 11,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Savita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Patil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Manisha</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Mhetre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IntelligentBaby</a:t>
            </a:r>
            <a:r>
              <a:rPr lang="en-IN" sz="1800" dirty="0" smtClean="0">
                <a:latin typeface="Times New Roman" pitchFamily="18" charset="0"/>
                <a:cs typeface="Times New Roman" pitchFamily="18" charset="0"/>
              </a:rPr>
              <a:t> Monitoring System‖, ITSI Transactions on Electrical and Electronics Engineering, Vol. 2, Issue 1,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Cynthia </a:t>
            </a:r>
            <a:r>
              <a:rPr lang="en-IN" sz="1800" dirty="0" err="1" smtClean="0">
                <a:latin typeface="Times New Roman" pitchFamily="18" charset="0"/>
                <a:cs typeface="Times New Roman" pitchFamily="18" charset="0"/>
              </a:rPr>
              <a:t>L_Altenhofen</a:t>
            </a:r>
            <a:r>
              <a:rPr lang="en-IN" sz="1800" dirty="0" smtClean="0">
                <a:latin typeface="Times New Roman" pitchFamily="18" charset="0"/>
                <a:cs typeface="Times New Roman" pitchFamily="18" charset="0"/>
              </a:rPr>
              <a:t>, ―Baby Monitor System‖, March 28, 2000. Patent No. 6,043,747.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M.Geetha</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Arun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kumar</a:t>
            </a:r>
            <a:r>
              <a:rPr lang="en-IN" sz="1800" dirty="0" smtClean="0">
                <a:latin typeface="Times New Roman" pitchFamily="18" charset="0"/>
                <a:cs typeface="Times New Roman" pitchFamily="18" charset="0"/>
              </a:rPr>
              <a:t>, ― Design and Implementation of ARM Based Children Tracking System‖, International Journal of Advanced Research in Computer Engineering &amp; Technology, Vol. 4, Issue 1, January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J.E. Garcia, R.A. Torres, ― </a:t>
            </a:r>
            <a:r>
              <a:rPr lang="en-IN" sz="1800" dirty="0" err="1" smtClean="0">
                <a:latin typeface="Times New Roman" pitchFamily="18" charset="0"/>
                <a:cs typeface="Times New Roman" pitchFamily="18" charset="0"/>
              </a:rPr>
              <a:t>Telehealth</a:t>
            </a:r>
            <a:r>
              <a:rPr lang="en-IN" sz="1800" dirty="0" smtClean="0">
                <a:latin typeface="Times New Roman" pitchFamily="18" charset="0"/>
                <a:cs typeface="Times New Roman" pitchFamily="18" charset="0"/>
              </a:rPr>
              <a:t> mobile system‖, IEEE Conference publication on Pan American Care Exchange, May 4, 2013.</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S.Deepika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V.Saravanan</a:t>
            </a:r>
            <a:r>
              <a:rPr lang="en-IN" sz="1600" dirty="0" smtClean="0">
                <a:latin typeface="Times New Roman" pitchFamily="18" charset="0"/>
                <a:cs typeface="Times New Roman" pitchFamily="18" charset="0"/>
              </a:rPr>
              <a:t>, ― An Implementation of Embedded Multi Parameter Monitoring System for Biomedical Engineering, International Journal of Scientific and Engineering Research, Volume 4, Issue 5,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Schwaren</a:t>
            </a:r>
            <a:r>
              <a:rPr lang="en-IN" sz="1600" dirty="0" smtClean="0">
                <a:latin typeface="Times New Roman" pitchFamily="18" charset="0"/>
                <a:cs typeface="Times New Roman" pitchFamily="18" charset="0"/>
              </a:rPr>
              <a:t>, Ian, Navigation and control of an Autonomous Vehicle, Master of Science Thesis, Virginia Polytechnic Institute and State University, Blacksburg, Virginia,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Baker Mohammed, </a:t>
            </a:r>
            <a:r>
              <a:rPr lang="en-IN" sz="1600" dirty="0" err="1" smtClean="0">
                <a:latin typeface="Times New Roman" pitchFamily="18" charset="0"/>
                <a:cs typeface="Times New Roman" pitchFamily="18" charset="0"/>
              </a:rPr>
              <a:t>Hazem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Elgebra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Reem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Ashour</a:t>
            </a:r>
            <a:r>
              <a:rPr lang="en-IN" sz="1600" dirty="0" smtClean="0">
                <a:latin typeface="Times New Roman" pitchFamily="18" charset="0"/>
                <a:cs typeface="Times New Roman" pitchFamily="18" charset="0"/>
              </a:rPr>
              <a:t>, and Hani </a:t>
            </a:r>
            <a:r>
              <a:rPr lang="en-IN" sz="1600" dirty="0" err="1" smtClean="0">
                <a:latin typeface="Times New Roman" pitchFamily="18" charset="0"/>
                <a:cs typeface="Times New Roman" pitchFamily="18" charset="0"/>
              </a:rPr>
              <a:t>Saleh</a:t>
            </a:r>
            <a:r>
              <a:rPr lang="en-IN" sz="1600" dirty="0" smtClean="0">
                <a:latin typeface="Times New Roman" pitchFamily="18" charset="0"/>
                <a:cs typeface="Times New Roman" pitchFamily="18" charset="0"/>
              </a:rPr>
              <a:t>, ― Portable Wireless Biomedical Temperature Monitoring System‖, IEEE International Conference Publication on innovations in Information Technology (IIT), 19 March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Emin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Birey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Soyer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Pyroelectric</a:t>
            </a:r>
            <a:r>
              <a:rPr lang="en-IN" sz="1600" dirty="0" smtClean="0">
                <a:latin typeface="Times New Roman" pitchFamily="18" charset="0"/>
                <a:cs typeface="Times New Roman" pitchFamily="18" charset="0"/>
              </a:rPr>
              <a:t> Infrared Sensor Based Event Detection, MSc Thesis, July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Prithviraj</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Shetti</a:t>
            </a:r>
            <a:r>
              <a:rPr lang="en-IN" sz="1600" dirty="0" smtClean="0">
                <a:latin typeface="Times New Roman" pitchFamily="18" charset="0"/>
                <a:cs typeface="Times New Roman" pitchFamily="18" charset="0"/>
              </a:rPr>
              <a:t>, Prasad V, </a:t>
            </a:r>
            <a:r>
              <a:rPr lang="en-IN" sz="1600" dirty="0" err="1" smtClean="0">
                <a:latin typeface="Times New Roman" pitchFamily="18" charset="0"/>
                <a:cs typeface="Times New Roman" pitchFamily="18" charset="0"/>
              </a:rPr>
              <a:t>Sakharpe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Amrut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Ubare</a:t>
            </a:r>
            <a:r>
              <a:rPr lang="en-IN" sz="1600" dirty="0" smtClean="0">
                <a:latin typeface="Times New Roman" pitchFamily="18" charset="0"/>
                <a:cs typeface="Times New Roman" pitchFamily="18" charset="0"/>
              </a:rPr>
              <a:t>, ― On New Approach in Using 433MHz Radio Module‖, International Journal of Computer Science and Mobile Computing, Vo. 3, Issue 4, April 2014, pp. 340-345.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1291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BABY CARE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2021-09-02T14:14:12Z</dcterms:modified>
</cp:coreProperties>
</file>