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lvl="0" algn="ctr"/>
            <a:r>
              <a:rPr lang="en-US" sz="5400" dirty="0" smtClean="0"/>
              <a:t>Secure data transmission in network (inside attack)</a:t>
            </a:r>
            <a:r>
              <a:rPr lang="en-IN" sz="5400" dirty="0" smtClean="0"/>
              <a:t/>
            </a:r>
            <a:br>
              <a:rPr lang="en-IN" sz="5400" dirty="0" smtClean="0"/>
            </a:br>
            <a:endParaRPr lang="en-US" sz="5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present scenario, any type of communication over the internet and other network applications need to be secure due to their increasing utility. For this task, lots of algorithms for security have been implemented and used so far. With these developments, attackers have also come up with the new ideas to penetrate the communication mediums. Till now cryptography has been the mainstay for defending the secure data </a:t>
            </a:r>
            <a:r>
              <a:rPr lang="en-IN" sz="2000" dirty="0" smtClean="0">
                <a:latin typeface="Times New Roman" pitchFamily="18" charset="0"/>
                <a:cs typeface="Times New Roman" pitchFamily="18" charset="0"/>
              </a:rPr>
              <a:t>transmission. </a:t>
            </a:r>
            <a:r>
              <a:rPr lang="en-IN" sz="2000" dirty="0" smtClean="0">
                <a:latin typeface="Times New Roman" pitchFamily="18" charset="0"/>
                <a:cs typeface="Times New Roman" pitchFamily="18" charset="0"/>
              </a:rPr>
              <a:t>With the increasing threat,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has also taken space for security purpose. In cryptography, we change the natural form of data by using different security algorithms, which leads to increasing security of the communication process. In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information is kept hidden from the attacker for communicating the information safely with the use of images, audios, videos etc. So for more security during data transmission, we have proposed the method of using both the techniques cryptography, and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In cryptography we will perform three level encryption with the use of AES, DES and Blowfish algorithms. In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we will be embedding the data file in any audio, video or image with the use of LSB, DWT and DCT technique and then we will communicate the secure data to the receiver end.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vulnerabilities exist in the examination of encrypted packets as they pass through the infrastructure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generally speaking, the debate exists because of the sheer quantity of data being passed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argument exists not only about the relevance of data, but also how long the data is meaningful as compared to how long it might take to decipher.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this is a simplistic example, it should be considered that with powerful computing capabilities that exist today, vulnerabilities in even extremely complex key material could easily be exploited.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objective of our proposed work is to find an alternative to the problem faced by the different organization, companies and people for transmitting their critical and important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communication problem in computer networks can be defined as the task of transferring data entered by an application user in one system to an application user in another system through one or more intermediate </a:t>
            </a:r>
            <a:r>
              <a:rPr lang="en-IN" sz="2000" dirty="0" smtClean="0">
                <a:latin typeface="Times New Roman" pitchFamily="18" charset="0"/>
                <a:cs typeface="Times New Roman" pitchFamily="18" charset="0"/>
              </a:rPr>
              <a:t>networks.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communication problem is solved using a layered approach through a collection of protocols forming the so-called protocol suite.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a:t>
            </a:r>
            <a:r>
              <a:rPr lang="en-IN" sz="2000" dirty="0" smtClean="0">
                <a:latin typeface="Times New Roman" pitchFamily="18" charset="0"/>
                <a:cs typeface="Times New Roman" pitchFamily="18" charset="0"/>
              </a:rPr>
              <a:t>layer, dealing with a particular aspect of the communication problem, is implemented with a particular protocol and the protocols co-operate with each other to solve the entire communication problem.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security during data transmission, we have proposed the method of using both the techniques cryptography, and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Asymmetric encryption and decryption process, both the sender end and receiver end use the different key and this proposes the concept of using public and private key in encryption and decryption phenomenon in the communication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key point of our proposed work is that we can encrypt the data file in any of the desired order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increasing threat,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has also taken space for security purpose.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As the attacker injects more and more data packets, the size of the ACK storm increases and can quickly bring down performance of the network</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Chargen</a:t>
            </a:r>
            <a:r>
              <a:rPr lang="en-IN" sz="2000" dirty="0" smtClean="0">
                <a:latin typeface="Times New Roman" pitchFamily="18" charset="0"/>
                <a:cs typeface="Times New Roman" pitchFamily="18" charset="0"/>
              </a:rPr>
              <a:t> (Character Generator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a protocol of the TCP/IP protocol stack and is used for testing and performance measurement </a:t>
            </a:r>
            <a:r>
              <a:rPr lang="en-IN" sz="2000" dirty="0" smtClean="0">
                <a:latin typeface="Times New Roman" pitchFamily="18" charset="0"/>
                <a:cs typeface="Times New Roman" pitchFamily="18" charset="0"/>
              </a:rPr>
              <a:t>purposes.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firewall is often a kind of bottleneck for network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structure and transmission of the frames depends on the topology and hardware technology (like Ethernet, Token Ring and etc) used for the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process of wiretapping differs depending on the communication medium used.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Effective Approach to Information Hiding for Secure Message Transmission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K. S. V. Shrivastav,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The network security is becoming more important as the amount of data being exchanged on the Internet is increasing.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Audio Steganography using RPrime RSA and GA Based LSB Algorithm to Enhance Security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A. S. Ambhaikar,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Audio </a:t>
                      </a:r>
                      <a:r>
                        <a:rPr lang="en-US" sz="2000" dirty="0" err="1">
                          <a:solidFill>
                            <a:srgbClr val="333333"/>
                          </a:solidFill>
                          <a:latin typeface="Times New Roman"/>
                          <a:ea typeface="Calibri"/>
                          <a:cs typeface="Latha"/>
                        </a:rPr>
                        <a:t>Steganography</a:t>
                      </a:r>
                      <a:r>
                        <a:rPr lang="en-US" sz="2000" dirty="0">
                          <a:solidFill>
                            <a:srgbClr val="333333"/>
                          </a:solidFill>
                          <a:latin typeface="Times New Roman"/>
                          <a:ea typeface="Calibri"/>
                          <a:cs typeface="Latha"/>
                        </a:rPr>
                        <a:t> is a technique used to transmit hidden information by modifying an audio signal in an imperceptible manner.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Comparative Study of AES, Blowfish, CAST-128 And DES Encryption Algorithm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H. O. M. M. S. H. N. Youssouf Mahamat Koukou,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provides a fair comparison between four most common symmetric key cryptography algorithms: AES, DES, CAST 128 and Blowfish.</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Recent Study of Various Encryption and Decryption Techniques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k. V. Sandip Thitme,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data like texts, images are commonly used in communication through network.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828800" y="1524000"/>
            <a:ext cx="6629400" cy="46481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Our </a:t>
            </a:r>
            <a:r>
              <a:rPr lang="en-IN" dirty="0" smtClean="0">
                <a:latin typeface="Times New Roman" pitchFamily="18" charset="0"/>
                <a:cs typeface="Times New Roman" pitchFamily="18" charset="0"/>
              </a:rPr>
              <a:t>proposed work in the research paper gives an idea about the use of different algorithms in a spectrum where the encryption and decryption process works simultaneously with the added punch of </a:t>
            </a:r>
            <a:r>
              <a:rPr lang="en-IN" dirty="0" err="1" smtClean="0">
                <a:latin typeface="Times New Roman" pitchFamily="18" charset="0"/>
                <a:cs typeface="Times New Roman" pitchFamily="18" charset="0"/>
              </a:rPr>
              <a:t>steganography</a:t>
            </a:r>
            <a:r>
              <a:rPr lang="en-IN" dirty="0" smtClean="0">
                <a:latin typeface="Times New Roman" pitchFamily="18" charset="0"/>
                <a:cs typeface="Times New Roman" pitchFamily="18" charset="0"/>
              </a:rPr>
              <a:t> which provides us with a much-needed teeth. We have tried to use the most versatile, secure, user-friendly algorithms. It can be used in different fields like private companies, different govt. organizations like aeronautical agencies, research and development organizations, intelligence agencies etc.</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M. K. S. V. </a:t>
            </a:r>
            <a:r>
              <a:rPr lang="en-IN" sz="1800" dirty="0" err="1" smtClean="0">
                <a:latin typeface="Times New Roman" pitchFamily="18" charset="0"/>
                <a:cs typeface="Times New Roman" pitchFamily="18" charset="0"/>
              </a:rPr>
              <a:t>Shrivastav</a:t>
            </a:r>
            <a:r>
              <a:rPr lang="en-IN" sz="1800" dirty="0" smtClean="0">
                <a:latin typeface="Times New Roman" pitchFamily="18" charset="0"/>
                <a:cs typeface="Times New Roman" pitchFamily="18" charset="0"/>
              </a:rPr>
              <a:t>, "An Effective Approach to Information Hiding for Secure Message Transmission," International Journal of Computer Trends and Technology, 6-June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D. A. S. </a:t>
            </a:r>
            <a:r>
              <a:rPr lang="en-IN" sz="1800" dirty="0" err="1" smtClean="0">
                <a:latin typeface="Times New Roman" pitchFamily="18" charset="0"/>
                <a:cs typeface="Times New Roman" pitchFamily="18" charset="0"/>
              </a:rPr>
              <a:t>Ambhaikar</a:t>
            </a:r>
            <a:r>
              <a:rPr lang="en-IN" sz="1800" dirty="0" smtClean="0">
                <a:latin typeface="Times New Roman" pitchFamily="18" charset="0"/>
                <a:cs typeface="Times New Roman" pitchFamily="18" charset="0"/>
              </a:rPr>
              <a:t>, "Audio </a:t>
            </a:r>
            <a:r>
              <a:rPr lang="en-IN" sz="1800" dirty="0" err="1" smtClean="0">
                <a:latin typeface="Times New Roman" pitchFamily="18" charset="0"/>
                <a:cs typeface="Times New Roman" pitchFamily="18" charset="0"/>
              </a:rPr>
              <a:t>Steganography</a:t>
            </a:r>
            <a:r>
              <a:rPr lang="en-IN" sz="1800" dirty="0" smtClean="0">
                <a:latin typeface="Times New Roman" pitchFamily="18" charset="0"/>
                <a:cs typeface="Times New Roman" pitchFamily="18" charset="0"/>
              </a:rPr>
              <a:t> using </a:t>
            </a:r>
            <a:r>
              <a:rPr lang="en-IN" sz="1800" dirty="0" err="1" smtClean="0">
                <a:latin typeface="Times New Roman" pitchFamily="18" charset="0"/>
                <a:cs typeface="Times New Roman" pitchFamily="18" charset="0"/>
              </a:rPr>
              <a:t>RPrime</a:t>
            </a:r>
            <a:r>
              <a:rPr lang="en-IN" sz="1800" dirty="0" smtClean="0">
                <a:latin typeface="Times New Roman" pitchFamily="18" charset="0"/>
                <a:cs typeface="Times New Roman" pitchFamily="18" charset="0"/>
              </a:rPr>
              <a:t> RSA and GA Based LSB Algorithm to Enhance Security," </a:t>
            </a:r>
            <a:r>
              <a:rPr lang="en-IN" sz="1800" dirty="0" err="1" smtClean="0">
                <a:latin typeface="Times New Roman" pitchFamily="18" charset="0"/>
                <a:cs typeface="Times New Roman" pitchFamily="18" charset="0"/>
              </a:rPr>
              <a:t>ResearchGate</a:t>
            </a:r>
            <a:r>
              <a:rPr lang="en-IN" sz="1800" dirty="0" smtClean="0">
                <a:latin typeface="Times New Roman" pitchFamily="18" charset="0"/>
                <a:cs typeface="Times New Roman" pitchFamily="18" charset="0"/>
              </a:rPr>
              <a:t>, November2012.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S. H. O. M. M. S. H. N. </a:t>
            </a:r>
            <a:r>
              <a:rPr lang="en-IN" sz="1800" dirty="0" err="1" smtClean="0">
                <a:latin typeface="Times New Roman" pitchFamily="18" charset="0"/>
                <a:cs typeface="Times New Roman" pitchFamily="18" charset="0"/>
              </a:rPr>
              <a:t>Youssouf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Mahamat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Koukou</a:t>
            </a:r>
            <a:r>
              <a:rPr lang="en-IN" sz="1800" dirty="0" smtClean="0">
                <a:latin typeface="Times New Roman" pitchFamily="18" charset="0"/>
                <a:cs typeface="Times New Roman" pitchFamily="18" charset="0"/>
              </a:rPr>
              <a:t>, "Comparative Study of AES, Blowfish, CAST-128 And DES Encryption Algorithm," IOSR Journal of Engineering, vol. 06, no. 06, June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V. k. V. </a:t>
            </a:r>
            <a:r>
              <a:rPr lang="en-IN" sz="1800" dirty="0" err="1" smtClean="0">
                <a:latin typeface="Times New Roman" pitchFamily="18" charset="0"/>
                <a:cs typeface="Times New Roman" pitchFamily="18" charset="0"/>
              </a:rPr>
              <a:t>Sandip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Thitme</a:t>
            </a:r>
            <a:r>
              <a:rPr lang="en-IN" sz="1800" dirty="0" smtClean="0">
                <a:latin typeface="Times New Roman" pitchFamily="18" charset="0"/>
                <a:cs typeface="Times New Roman" pitchFamily="18" charset="0"/>
              </a:rPr>
              <a:t>, "A Recent Study of Various Encryption and Decryption Techniques," International Research Journal of Advanced Engineering and Science.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S. M. </a:t>
            </a:r>
            <a:r>
              <a:rPr lang="en-IN" sz="1800" dirty="0" err="1" smtClean="0">
                <a:latin typeface="Times New Roman" pitchFamily="18" charset="0"/>
                <a:cs typeface="Times New Roman" pitchFamily="18" charset="0"/>
              </a:rPr>
              <a:t>Thampi</a:t>
            </a:r>
            <a:r>
              <a:rPr lang="en-IN" sz="1800" dirty="0" smtClean="0">
                <a:latin typeface="Times New Roman" pitchFamily="18" charset="0"/>
                <a:cs typeface="Times New Roman" pitchFamily="18" charset="0"/>
              </a:rPr>
              <a:t>, "Information Hiding Techniques: A Tutorial Review".</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I. B. a. G. S. </a:t>
            </a:r>
            <a:r>
              <a:rPr lang="en-IN" sz="2000" dirty="0" err="1" smtClean="0">
                <a:latin typeface="Times New Roman" pitchFamily="18" charset="0"/>
                <a:cs typeface="Times New Roman" pitchFamily="18" charset="0"/>
              </a:rPr>
              <a:t>Souvik</a:t>
            </a:r>
            <a:r>
              <a:rPr lang="en-IN" sz="2000" dirty="0" smtClean="0">
                <a:latin typeface="Times New Roman" pitchFamily="18" charset="0"/>
                <a:cs typeface="Times New Roman" pitchFamily="18" charset="0"/>
              </a:rPr>
              <a:t> Bhattacharyya, "A Survey of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Steganalysis</a:t>
            </a:r>
            <a:r>
              <a:rPr lang="en-IN" sz="2000" dirty="0" smtClean="0">
                <a:latin typeface="Times New Roman" pitchFamily="18" charset="0"/>
                <a:cs typeface="Times New Roman" pitchFamily="18" charset="0"/>
              </a:rPr>
              <a:t> Technique in Image, Text, Audio and Video as Cover Carrier," Journal of Global Research in Computer Science, vol. 2, no. 4, April 2011.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P. C. </a:t>
            </a:r>
            <a:r>
              <a:rPr lang="en-IN" sz="2000" dirty="0" err="1" smtClean="0">
                <a:latin typeface="Times New Roman" pitchFamily="18" charset="0"/>
                <a:cs typeface="Times New Roman" pitchFamily="18" charset="0"/>
              </a:rPr>
              <a:t>Mandal</a:t>
            </a:r>
            <a:r>
              <a:rPr lang="en-IN" sz="2000" dirty="0" smtClean="0">
                <a:latin typeface="Times New Roman" pitchFamily="18" charset="0"/>
                <a:cs typeface="Times New Roman" pitchFamily="18" charset="0"/>
              </a:rPr>
              <a:t>, "A Study of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Technique using Discrete Wavelet Transform," Journal of Global Research in Computer Science.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 </a:t>
            </a:r>
            <a:r>
              <a:rPr lang="en-IN" sz="2000" dirty="0" err="1" smtClean="0">
                <a:latin typeface="Times New Roman" pitchFamily="18" charset="0"/>
                <a:cs typeface="Times New Roman" pitchFamily="18" charset="0"/>
              </a:rPr>
              <a:t>Takiedeen</a:t>
            </a:r>
            <a:r>
              <a:rPr lang="en-IN" sz="2000" dirty="0" smtClean="0">
                <a:latin typeface="Times New Roman" pitchFamily="18" charset="0"/>
                <a:cs typeface="Times New Roman" pitchFamily="18" charset="0"/>
              </a:rPr>
              <a:t>, "Design and Implementation of Hybrid Encryption Algorithm".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Adanced</a:t>
            </a:r>
            <a:r>
              <a:rPr lang="en-IN" sz="2000" dirty="0" smtClean="0">
                <a:latin typeface="Times New Roman" pitchFamily="18" charset="0"/>
                <a:cs typeface="Times New Roman" pitchFamily="18" charset="0"/>
              </a:rPr>
              <a:t> Encryption Standards(AES)," in Federal Information Processing Standards Publication 197.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K. S. S. K. Sean Laurel Rex </a:t>
            </a:r>
            <a:r>
              <a:rPr lang="en-IN" sz="2000" dirty="0" err="1" smtClean="0">
                <a:latin typeface="Times New Roman" pitchFamily="18" charset="0"/>
                <a:cs typeface="Times New Roman" pitchFamily="18" charset="0"/>
              </a:rPr>
              <a:t>Bashyam</a:t>
            </a:r>
            <a:r>
              <a:rPr lang="en-IN" sz="2000" dirty="0" smtClean="0">
                <a:latin typeface="Times New Roman" pitchFamily="18" charset="0"/>
                <a:cs typeface="Times New Roman" pitchFamily="18" charset="0"/>
              </a:rPr>
              <a:t>, "Hybrid cryptography using symmetric key encryption," Research Gate, no. 6, July 2015.</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1257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Secure data transmission in network (inside attack)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2021-08-30T12:13:25Z</dcterms:modified>
</cp:coreProperties>
</file>