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8/31/2021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sz="6000" b="1" dirty="0" smtClean="0">
                <a:latin typeface="Times New Roman" pitchFamily="18" charset="0"/>
                <a:cs typeface="Times New Roman" pitchFamily="18" charset="0"/>
              </a:rPr>
              <a:t>Avoid network back pressure problem </a:t>
            </a:r>
            <a:endParaRPr 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paper, we focus on the issue of stability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multihop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wireless networks under flow-level dynamics, and explore the inefficiency and instability of the celebrated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BackPressure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algorithms. It has been well-known that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BackPressure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(or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MaxWeight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algorithms achieve queue stability and throughput optimality in a wide variety of scenarios. Yet, these results all rely on the assumptions that the set of flows is fixed, and that all the flows are long-lived and keep injecting packets into the network. Recently, in the presence of flow-level dynamics, where flows arrive and request to transmit a finite amount of packets, it has been shown that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MaxWeight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algorithms may not guarantee stability due to channel fading or inefficient spatial reuse.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304800"/>
            <a:ext cx="77144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these observations are made only for single-hop traffic, and thus have resulted in partial solutions that are limited to the single-hop scenarios. An interesting question is whether straightforward extensions of the previous solutions to the known instability problems would achieve throughput optimality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multihop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traffic setting. To answer the question, we explore potential inefficiency and instability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BackPressure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algorithms, and provide interesting examples that are useful to obtain insights into developing an optimal solution. We also conduct simulations to further illustrate the instability issue of the Back-Pressure algorithms in various scenarios. Our study reveals that new types of inefficiencies may arise in the settings with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multihop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traffic due to underutilization of the link capacity or inefficient routing, and the stability problem becomes more challenging than in the single-hop traffic counterpart.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Some times each and individual project estimates the additional relief loads they will put into the existing flare system and compare with the available capacity in the flare system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most of the cases the new sources (PSVs &amp; EBVs) are added to the existing flare system without any modification or upgrade of current system.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is the maximum pressure that can exist at the outlet of the device (source) without affecting its capacity.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process parameters shall be noted during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blowdown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period with the help of existing flow/pressure transmitters/gauges or temporarily installed instruments.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a very interesting problem to study the stability issue of the Back-Pressure algorithms in the presence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flowlevel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dynamics, and to identify potential causes of inefficiency in a more general setting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Static Randomized scheduling algorithms that require knowledge of the arrival rates, a possible solution to the instability problem is to use per-destination queues at each node.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flow-level dynamics plays a critical role in the instability problem, there are many different types of inefficiencies that cause instability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multihop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traffic scenarios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instability issue comes from underutilization of the link capacity or inefficient routing due to insufficient paths information.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back-pressure control proposed in this paper(BP) requires such loop detectors and an estimation of the total number of vehicles queuing at each node (gathering all possible directions).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an extension of the algorithm proposed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Varaiya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(2009) where internal/exit links are not differentiated, because exits may occur at any link of the network.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Back-pressure control proposed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requires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complete knowledge of the queues lengths matrix Q(t) and the routing rates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 to implement the two back-pressure controllers and to compare their behaviour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Their clever counterexamples show that in a wireless downlink system with time-varying link rates,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MaxWeight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algorithm may fail to achieve the optimal throughput performance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focus on a wireless downlink system where relay-assisted 2-hop communications can be adopted to improve throughput performance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compare the performance of Q-BP and the Static Randomized scheduling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algorithm.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also illustrate the instability issue with a numerical experiment that compares the scheduling performance of the Back-Pressure algorithms and that of a stable algorithm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makes it difficult to develop a unified solution that achieves the optimal throughput performance in a general network setting.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873250"/>
                <a:gridCol w="3371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Stability properties of constrained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queueing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systems and scheduling policies for maximum throughput in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multihop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radio networks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L. Tassiulas and A. Ephremides,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The performance criterion of a scheduling policy is its throughput that is characterized by its stability region, that is, the set of vectors of arrival and service rates for which the system is stable.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 tutorial on cross-layer optimization in wireless networks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X. Lin, N. B. Shroff, and R. Srikant,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This tutorial paper overviews recent developments in optimization-based approaches for resource allocation problems in wireless systems.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21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Resource allocation and cross-layer control in wireless networks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L. Georgiadis, M. Neely, M. Neely, and L. Tassiulas,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wireless networks in particular, the different layers interact in a nontrivial manner in order to support information transfer.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Delay-Based Back-Pressure Scheduling in Multi-Hop Wireless Networks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B. Ji, C. Joo, and N. B. Shroff,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It is well known that scheduling schemes that favor links with larger queue length can achieve high throughput performance.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2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447800"/>
            <a:ext cx="7023100" cy="4724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paper, we investigated the stability issue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BackPressure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algorithms in the presence of flow-level dynamics. Different from the previous works, we considered a more general setting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multihop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traffic, and identified different types of inefficiencies. Although flow-level dynamics plays a critical role in the instability problem, there are many different types of inefficiencies that cause instability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multihop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traffic scenarios. This makes it difficult to develop a unified solution that achieves the optimal throughput performance in a general network setting.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Tassiulas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Ephremides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“Stability properties of constrained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queueing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systems and scheduling policies for maximum throughput in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multihop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radio networks,” IEEE Transactions on Automatic Control, vol. 37, no. 12, pp. 1936–1948, 1992.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X. Lin, N.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Shroff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Srikant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tutorial on cross-layer optimization in wireless networks,” IEEE Journal on Selected Areas in Communications, vol. 24, no. 8, pp. 1452–1463, Aug. 2006.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Georgiadis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Neely, M. Neely, and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Tassiulas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“Resource allocation and cross-layer control in wireless networks,” Foundations and Trends in Networking, vol. 1, no. 1, pp. 1–144, 2006.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C.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Joo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N.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Shroff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“Delay-Based Back-Pressure Scheduling in Multi-Hop Wireless Networks,” IEEE/ACM Transactions on Networking, 2012, To appear.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P. van de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Ven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Borst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Shneer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“Instability of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MaxWeight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Scheduling Algorithms,” in The 28th IEEE International Conference on Computer Communications (INFOCOM), 2009, pp. 1701–1709.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S. Liu, L. Ying, and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Srikant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“Throughput-optimal opportunistic scheduling in the presence of flow-level dynamics,” IEEE/ACM Transactions on Networking (TON), vol. 19, no. 4, pp. 1057–1070, 2011.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——, “Stability with file arrivals and departures in multichannel cellular wireless networks,”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Queueing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Systems, vol. 69, no. 3–4, pp. 259–291, December 2011.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Sadiq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G. de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Veciana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“Throughput optimality of delay-driven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MaxWeight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scheduler for a wireless system with flow dynamics,” in Proceedings of the 47th Annual Conference on Communication, Control and Computing (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Allerton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), 2009.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P. van de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Ven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Borst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L. Ying, “Spatial inefficiency of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MaxWeight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scheduling,” in International Symposium on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Optimization in Mobile, Ad Hoc and Wireless Networks (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WiOpt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). IEEE, 2011, pp. 62–69.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G. Sharma, R.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Mazumdar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N.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Shroff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“On the complexity of scheduling in wireless networks,” in Proceedings of the annual international conference on Mobile computing and networking (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MobiCom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). ACM New York, NY, USA, 2006, pp. 227–238.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1271</TotalTime>
  <Words>1482</Words>
  <Application>Microsoft Office PowerPoint</Application>
  <PresentationFormat>On-screen Show (4:3)</PresentationFormat>
  <Paragraphs>70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Avoid network back pressure problem 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565</cp:revision>
  <dcterms:created xsi:type="dcterms:W3CDTF">2006-08-16T00:00:00Z</dcterms:created>
  <dcterms:modified xsi:type="dcterms:W3CDTF">2021-08-31T09:09:25Z</dcterms:modified>
</cp:coreProperties>
</file>