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Student fee management system using </a:t>
            </a:r>
            <a:r>
              <a:rPr lang="en-IN" b="1" dirty="0" err="1" smtClean="0">
                <a:latin typeface="Times New Roman" pitchFamily="18" charset="0"/>
                <a:cs typeface="Times New Roman" pitchFamily="18" charset="0"/>
              </a:rPr>
              <a:t>servlet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of this system is to develop fee management system by using c language. This system mainly reduces the work task and it is easy to maintain the records for a long time than normal hand written records. The user can check his record details by just entering his name no need to search all the record. With the help of this system fee calculations can be done very easily by this system. So the maintenance and management of fee became very easy.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colleges have to </a:t>
            </a:r>
            <a:r>
              <a:rPr lang="en-IN" sz="2000" dirty="0" err="1" smtClean="0">
                <a:latin typeface="Times New Roman" pitchFamily="18" charset="0"/>
                <a:cs typeface="Times New Roman" pitchFamily="18" charset="0"/>
              </a:rPr>
              <a:t>maually</a:t>
            </a:r>
            <a:r>
              <a:rPr lang="en-IN" sz="2000" dirty="0" smtClean="0">
                <a:latin typeface="Times New Roman" pitchFamily="18" charset="0"/>
                <a:cs typeface="Times New Roman" pitchFamily="18" charset="0"/>
              </a:rPr>
              <a:t> maintain information regarding to Fees deposited by the students. </a:t>
            </a:r>
          </a:p>
          <a:p>
            <a:pPr algn="just">
              <a:lnSpc>
                <a:spcPct val="150000"/>
              </a:lnSpc>
            </a:pPr>
            <a:r>
              <a:rPr lang="en-IN" sz="2000" dirty="0" smtClean="0">
                <a:latin typeface="Times New Roman" pitchFamily="18" charset="0"/>
                <a:cs typeface="Times New Roman" pitchFamily="18" charset="0"/>
              </a:rPr>
              <a:t>College </a:t>
            </a:r>
            <a:r>
              <a:rPr lang="en-IN" sz="2000" dirty="0" smtClean="0">
                <a:latin typeface="Times New Roman" pitchFamily="18" charset="0"/>
                <a:cs typeface="Times New Roman" pitchFamily="18" charset="0"/>
              </a:rPr>
              <a:t>management system are complex and time consuming to maintain fees of students by that very difficult.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not properly capable to manage the student records with their fee details at a single place. </a:t>
            </a:r>
          </a:p>
          <a:p>
            <a:pPr algn="just">
              <a:lnSpc>
                <a:spcPct val="150000"/>
              </a:lnSpc>
            </a:pPr>
            <a:r>
              <a:rPr lang="en-IN" sz="2000" dirty="0" smtClean="0">
                <a:latin typeface="Times New Roman" pitchFamily="18" charset="0"/>
                <a:cs typeface="Times New Roman" pitchFamily="18" charset="0"/>
              </a:rPr>
              <a:t>Managing </a:t>
            </a:r>
            <a:r>
              <a:rPr lang="en-IN" sz="2000" dirty="0" smtClean="0">
                <a:latin typeface="Times New Roman" pitchFamily="18" charset="0"/>
                <a:cs typeface="Times New Roman" pitchFamily="18" charset="0"/>
              </a:rPr>
              <a:t>collection of student fees, issuing fee receipts and fee register </a:t>
            </a:r>
            <a:r>
              <a:rPr lang="en-IN" sz="2000" dirty="0" err="1" smtClean="0">
                <a:latin typeface="Times New Roman" pitchFamily="18" charset="0"/>
                <a:cs typeface="Times New Roman" pitchFamily="18" charset="0"/>
              </a:rPr>
              <a:t>updation</a:t>
            </a:r>
            <a:r>
              <a:rPr lang="en-IN" sz="2000" dirty="0" smtClean="0">
                <a:latin typeface="Times New Roman" pitchFamily="18" charset="0"/>
                <a:cs typeface="Times New Roman" pitchFamily="18" charset="0"/>
              </a:rPr>
              <a:t> is a laborious manual process, leading to data inaccuracy and / or reconciliation. </a:t>
            </a:r>
          </a:p>
          <a:p>
            <a:pPr algn="just">
              <a:lnSpc>
                <a:spcPct val="150000"/>
              </a:lnSpc>
            </a:pPr>
            <a:r>
              <a:rPr lang="en-IN" sz="2000" dirty="0" smtClean="0">
                <a:latin typeface="Times New Roman" pitchFamily="18" charset="0"/>
                <a:cs typeface="Times New Roman" pitchFamily="18" charset="0"/>
              </a:rPr>
              <a:t>Preparing </a:t>
            </a:r>
            <a:r>
              <a:rPr lang="en-IN" sz="2000" dirty="0" smtClean="0">
                <a:latin typeface="Times New Roman" pitchFamily="18" charset="0"/>
                <a:cs typeface="Times New Roman" pitchFamily="18" charset="0"/>
              </a:rPr>
              <a:t>receipts manually everyday needs additional clerical staff.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model must be user-friendly</a:t>
            </a:r>
          </a:p>
          <a:p>
            <a:pPr algn="just">
              <a:lnSpc>
                <a:spcPct val="150000"/>
              </a:lnSpc>
            </a:pPr>
            <a:r>
              <a:rPr lang="en-IN" sz="2000" dirty="0" smtClean="0">
                <a:latin typeface="Times New Roman" pitchFamily="18" charset="0"/>
                <a:cs typeface="Times New Roman" pitchFamily="18" charset="0"/>
              </a:rPr>
              <a:t>It should not allow viewing others data</a:t>
            </a:r>
          </a:p>
          <a:p>
            <a:pPr algn="just">
              <a:lnSpc>
                <a:spcPct val="150000"/>
              </a:lnSpc>
            </a:pPr>
            <a:r>
              <a:rPr lang="en-IN" sz="2000" dirty="0" smtClean="0">
                <a:latin typeface="Times New Roman" pitchFamily="18" charset="0"/>
                <a:cs typeface="Times New Roman" pitchFamily="18" charset="0"/>
              </a:rPr>
              <a:t>The data privileges should be easily viewed</a:t>
            </a:r>
          </a:p>
          <a:p>
            <a:pPr algn="just">
              <a:lnSpc>
                <a:spcPct val="150000"/>
              </a:lnSpc>
            </a:pPr>
            <a:r>
              <a:rPr lang="en-IN" sz="2000" dirty="0" smtClean="0">
                <a:latin typeface="Times New Roman" pitchFamily="18" charset="0"/>
                <a:cs typeface="Times New Roman" pitchFamily="18" charset="0"/>
              </a:rPr>
              <a:t>By all this features the admin can handle data easily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new fee management system the difference between old fee system and new fee system is shown. The new system can overcome the old fee system by adding some additional features </a:t>
            </a:r>
            <a:r>
              <a:rPr lang="en-IN" sz="2000" dirty="0" err="1" smtClean="0">
                <a:latin typeface="Times New Roman" pitchFamily="18" charset="0"/>
                <a:cs typeface="Times New Roman" pitchFamily="18" charset="0"/>
              </a:rPr>
              <a:t>likeit</a:t>
            </a:r>
            <a:r>
              <a:rPr lang="en-IN" sz="2000" dirty="0" smtClean="0">
                <a:latin typeface="Times New Roman" pitchFamily="18" charset="0"/>
                <a:cs typeface="Times New Roman" pitchFamily="18" charset="0"/>
              </a:rPr>
              <a:t> is totally computerized and data can be easily maintained in database for a long time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fees management System is a desktop system aimed to maintaining students records and their fees details.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generate records like I.e. Feed Paid, dues, and etc.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requires small amount of time to generate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752600" y="1219200"/>
            <a:ext cx="64008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of “Fee Management System” is designed in order to reduce the maintaining bulk of records of all student fees details of who study in an Educational Institution. Inserting, retrieving and updating the fees details of a student are easy when it is compared to the manual register and storing. Maintaining the project is also easy which can is easily understandable. Maintaining the database is manageable.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416</Words>
  <Application>Microsoft Office PowerPoint</Application>
  <PresentationFormat>On-screen Show (4:3)</PresentationFormat>
  <Paragraphs>35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Student fee management system using servlet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2021-09-01T09:54:11Z</dcterms:modified>
</cp:coreProperties>
</file>