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lvl="0" algn="ctr"/>
            <a:r>
              <a:rPr lang="en-US" sz="5400" dirty="0" smtClean="0"/>
              <a:t>Pharmaceutical management system using Jsp</a:t>
            </a:r>
            <a:r>
              <a:rPr lang="en-IN" sz="5400" dirty="0" smtClean="0"/>
              <a:t/>
            </a:r>
            <a:br>
              <a:rPr lang="en-IN" sz="5400" dirty="0" smtClean="0"/>
            </a:b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That </a:t>
            </a:r>
            <a:r>
              <a:rPr lang="en-IN" sz="2000" dirty="0" smtClean="0">
                <a:latin typeface="Times New Roman" pitchFamily="18" charset="0"/>
                <a:cs typeface="Times New Roman" pitchFamily="18" charset="0"/>
              </a:rPr>
              <a:t>organizes and manages the drug use process in pharmacies by storing data and enabling functionality. The Pharmacy System Project no only helps organizes the Medicines Management, It also secures and does the fundamental processes in any pharmacy. To understand more of its proposal and modules, you can have its fundamental diagrams and PDF documentation.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in the existing system, it doesn’t have in built ability to look up database and work modules section and add new drugs upon confirmation of the admin.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store data to the database, one person have to look up the work and add data to populate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of standalone system, no chances of using this system for multi user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Among </a:t>
            </a:r>
            <a:r>
              <a:rPr lang="en-IN" sz="2000" dirty="0" smtClean="0">
                <a:latin typeface="Times New Roman" pitchFamily="18" charset="0"/>
                <a:cs typeface="Times New Roman" pitchFamily="18" charset="0"/>
              </a:rPr>
              <a:t>all, the most important for any business process was not available such as daily logs report, not possible to make audit report and no functionality to prepare customized report as per business requirements.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designer now functions as target problem solver and tries to consider out the difficulties that and enterprise faces.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to overcome these problems it is spring important to automate the inventory management system to the church possible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understand that problem drive and jar a model of the delay, which describes operations that car be performed on grid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particular store management system could prevent their wide supply of </a:t>
            </a:r>
            <a:r>
              <a:rPr lang="en-IN" sz="2000" dirty="0" smtClean="0">
                <a:latin typeface="Times New Roman" pitchFamily="18" charset="0"/>
                <a:cs typeface="Times New Roman" pitchFamily="18" charset="0"/>
              </a:rPr>
              <a:t>issues.</a:t>
            </a:r>
          </a:p>
          <a:p>
            <a:pPr algn="just">
              <a:lnSpc>
                <a:spcPct val="150000"/>
              </a:lnSpc>
            </a:pPr>
            <a:r>
              <a:rPr lang="en-IN" sz="2000" dirty="0" smtClean="0">
                <a:latin typeface="Times New Roman" pitchFamily="18" charset="0"/>
                <a:cs typeface="Times New Roman" pitchFamily="18" charset="0"/>
              </a:rPr>
              <a:t>This scheme includes the procurement and selling of medicinal goods, the management of their inventories, the slaughter of sales invoices, and utility generation of notifications of the expiry date for medicinal products.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new pharmacy management system is just like workflow software which can be treated as full version software which has generic modules to prevent underpayment that makes efficient business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Its </a:t>
            </a:r>
            <a:r>
              <a:rPr lang="en-IN" sz="2000" dirty="0" smtClean="0">
                <a:latin typeface="Times New Roman" pitchFamily="18" charset="0"/>
                <a:cs typeface="Times New Roman" pitchFamily="18" charset="0"/>
              </a:rPr>
              <a:t>automatic batch processing system saves time and money for the user who will use this system through with excellent graphical user interface. Upon all, to meet real time environment working process, this system has automated durable medical equipment billing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make non stoppable development process, its full interaction </a:t>
            </a:r>
            <a:r>
              <a:rPr lang="en-IN" sz="2000" dirty="0" err="1" smtClean="0">
                <a:latin typeface="Times New Roman" pitchFamily="18" charset="0"/>
                <a:cs typeface="Times New Roman" pitchFamily="18" charset="0"/>
              </a:rPr>
              <a:t>checkup</a:t>
            </a:r>
            <a:r>
              <a:rPr lang="en-IN" sz="2000" dirty="0" smtClean="0">
                <a:latin typeface="Times New Roman" pitchFamily="18" charset="0"/>
                <a:cs typeface="Times New Roman" pitchFamily="18" charset="0"/>
              </a:rPr>
              <a:t> provides the flexibility of drug interaction and status, does checking, allergy checking report and medical reports, duplicate therapy and private patient messages.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maybe have you entire basic module to staple the medical store operations. Performance is useless without this project.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System project report generation of shop management systems that apply to manage and managing the manager know the system is an invalid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open like to thanks all the persons involved in the development of bed system directly or indirectly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diagramming software project report and manage resources are wise used to sort out the manager know the module allows the same constructing </a:t>
            </a:r>
            <a:r>
              <a:rPr lang="en-IN" sz="2000" dirty="0" smtClean="0">
                <a:latin typeface="Times New Roman" pitchFamily="18" charset="0"/>
                <a:cs typeface="Times New Roman" pitchFamily="18" charset="0"/>
              </a:rPr>
              <a:t>tests.</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language is that notation that methods used to express design.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81200" y="1447800"/>
            <a:ext cx="61722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Quotation for the above Pharmacy Management Software and detailed demo </a:t>
            </a:r>
            <a:r>
              <a:rPr lang="en-IN" dirty="0" smtClean="0">
                <a:latin typeface="Times New Roman" pitchFamily="18" charset="0"/>
                <a:cs typeface="Times New Roman" pitchFamily="18" charset="0"/>
              </a:rPr>
              <a:t>will </a:t>
            </a:r>
            <a:r>
              <a:rPr lang="en-IN" dirty="0" smtClean="0">
                <a:latin typeface="Times New Roman" pitchFamily="18" charset="0"/>
                <a:cs typeface="Times New Roman" pitchFamily="18" charset="0"/>
              </a:rPr>
              <a:t>be given to the client when our Technical and Marketing Engineer will visit </a:t>
            </a:r>
            <a:r>
              <a:rPr lang="en-IN" dirty="0" smtClean="0">
                <a:latin typeface="Times New Roman" pitchFamily="18" charset="0"/>
                <a:cs typeface="Times New Roman" pitchFamily="18" charset="0"/>
              </a:rPr>
              <a:t> your place. This </a:t>
            </a:r>
            <a:r>
              <a:rPr lang="en-IN" dirty="0" smtClean="0">
                <a:latin typeface="Times New Roman" pitchFamily="18" charset="0"/>
                <a:cs typeface="Times New Roman" pitchFamily="18" charset="0"/>
              </a:rPr>
              <a:t>system has the ability to </a:t>
            </a:r>
            <a:r>
              <a:rPr lang="en-IN" dirty="0" smtClean="0">
                <a:latin typeface="Times New Roman" pitchFamily="18" charset="0"/>
                <a:cs typeface="Times New Roman" pitchFamily="18" charset="0"/>
              </a:rPr>
              <a:t>keep </a:t>
            </a:r>
            <a:r>
              <a:rPr lang="en-IN" dirty="0" smtClean="0">
                <a:latin typeface="Times New Roman" pitchFamily="18" charset="0"/>
                <a:cs typeface="Times New Roman" pitchFamily="18" charset="0"/>
              </a:rPr>
              <a:t>track of the products stock, purchase and sale. </a:t>
            </a:r>
            <a:r>
              <a:rPr lang="en-IN" dirty="0" smtClean="0">
                <a:latin typeface="Times New Roman" pitchFamily="18" charset="0"/>
                <a:cs typeface="Times New Roman" pitchFamily="18" charset="0"/>
              </a:rPr>
              <a:t>This </a:t>
            </a:r>
            <a:r>
              <a:rPr lang="en-IN" dirty="0" smtClean="0">
                <a:latin typeface="Times New Roman" pitchFamily="18" charset="0"/>
                <a:cs typeface="Times New Roman" pitchFamily="18" charset="0"/>
              </a:rPr>
              <a:t>project intends to computerize Pharmacy Management System in any </a:t>
            </a:r>
            <a:r>
              <a:rPr lang="en-IN" dirty="0" smtClean="0">
                <a:latin typeface="Times New Roman" pitchFamily="18" charset="0"/>
                <a:cs typeface="Times New Roman" pitchFamily="18" charset="0"/>
              </a:rPr>
              <a:t>inventory </a:t>
            </a:r>
            <a:r>
              <a:rPr lang="en-IN" dirty="0" smtClean="0">
                <a:latin typeface="Times New Roman" pitchFamily="18" charset="0"/>
                <a:cs typeface="Times New Roman" pitchFamily="18" charset="0"/>
              </a:rPr>
              <a:t>Organization in order to improve the record management efficiency </a:t>
            </a:r>
            <a:r>
              <a:rPr lang="en-IN" dirty="0" smtClean="0">
                <a:latin typeface="Times New Roman" pitchFamily="18" charset="0"/>
                <a:cs typeface="Times New Roman" pitchFamily="18" charset="0"/>
              </a:rPr>
              <a:t>due </a:t>
            </a:r>
            <a:r>
              <a:rPr lang="en-IN" dirty="0" smtClean="0">
                <a:latin typeface="Times New Roman" pitchFamily="18" charset="0"/>
                <a:cs typeface="Times New Roman" pitchFamily="18" charset="0"/>
              </a:rPr>
              <a:t>to the grown size of records of data.</a:t>
            </a:r>
          </a:p>
          <a:p>
            <a:pPr algn="just">
              <a:lnSpc>
                <a:spcPct val="160000"/>
              </a:lnSpc>
              <a:buNone/>
            </a:pP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545</Words>
  <Application>Microsoft Office PowerPoint</Application>
  <PresentationFormat>On-screen Show (4:3)</PresentationFormat>
  <Paragraphs>39</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Pharmaceutical management system using Jsp </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2021-09-01T08:54:56Z</dcterms:modified>
</cp:coreProperties>
</file>