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322" r:id="rId2"/>
    <p:sldId id="325" r:id="rId3"/>
    <p:sldId id="260" r:id="rId4"/>
    <p:sldId id="262" r:id="rId5"/>
    <p:sldId id="263" r:id="rId6"/>
    <p:sldId id="294" r:id="rId7"/>
    <p:sldId id="330" r:id="rId8"/>
    <p:sldId id="296" r:id="rId9"/>
    <p:sldId id="295" r:id="rId10"/>
    <p:sldId id="33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>
    <p:restoredLeft sz="34587" autoAdjust="0"/>
    <p:restoredTop sz="86380" autoAdjust="0"/>
  </p:normalViewPr>
  <p:slideViewPr>
    <p:cSldViewPr>
      <p:cViewPr varScale="1">
        <p:scale>
          <a:sx n="63" d="100"/>
          <a:sy n="63" d="100"/>
        </p:scale>
        <p:origin x="-81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838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9/1/2021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Online library management system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titled Library Management System is Library management software for monitoring and controlling the transactions in a library .The paper "Library Management System" is developed in java which mainly focuses on basic operations in a library like adding new member, new books, and updating new information, searching books and members and facility to borrow and return books. "Library Management System" is a windows application written for 32-bit Windows operating systems, designed to help users maintain and organize library. This software is easy to use for both beginners and advanced users.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Analysis is a detailed study of the various operations performed by a system and their relationships within and outside of the system.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key question is- what all problems exist in the present system what must be done to solve the problem Analysis begins when a user or manager begins a study of the program using existing system.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our existing system all the transaction of books are done manually, So taking more time for a transaction like borrowing a book or returning a book and also for searching of members and books.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Another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major disadvantage is that to preparing the list of books borrowed and the available books in the library will take more time, currently it is doing as a one day process for verifying all records.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after conducting the feasibility study we decided to make the manual Library management system to be computerized.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system is an automated Library Management System.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Through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software user can add members, add books, search members, search books, update information, edit information, borrow and return books in quick time.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friendly interface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Fast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access to database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Less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error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Storage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Capacity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Search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facility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Look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Feel Environment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1" y="1905000"/>
            <a:ext cx="6646862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  This 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paper is only a humble venture to satisfy the needs in a made within a limited time frame at the beginning of the software paper and should be updated regularly as the paper progresses requirements of the organization.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1247</TotalTime>
  <Words>394</Words>
  <Application>Microsoft Office PowerPoint</Application>
  <PresentationFormat>On-screen Show (4:3)</PresentationFormat>
  <Paragraphs>35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Solstice</vt:lpstr>
      <vt:lpstr>Online library management system </vt:lpstr>
      <vt:lpstr>Abstract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560</cp:revision>
  <dcterms:created xsi:type="dcterms:W3CDTF">2006-08-16T00:00:00Z</dcterms:created>
  <dcterms:modified xsi:type="dcterms:W3CDTF">2021-09-01T12:47:08Z</dcterms:modified>
</cp:coreProperties>
</file>