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Link Schedulers for Green Wireless Networks with Energy Sharing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considers wireless link scheduling in a new setting: nodes with Energy Harvesting (EH) as well as energy sharing capabilities. We propose a Mixed Integer Linear Program (MILP) to determine 1) the shortest link schedule, whereby active links in the same slot adhere to the physical interference model; 2) the optimal transmission power of active links; and 3) the amount of energy shared by nodes in each slot. We also outline a novel heuristic algorithm to generate a link schedule for large-scale networks. In addition, we outline a distributed protocol that is used by nodes to independently determine whether to share energy and/or transmit data in each slot. Our results show that 1) energy sharing reduces schedule lengths by about 20% and 2) our distributed algorithm generates schedule lengths that are approximately 65% shorter as compared to a protocol that requires nodes to decide randomly whether to transmit data or/and share energy</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 procedure that is achieving additional heights into the existing drift.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technologies are diverse in nature and coexist in the same environment to provide ubiquitous network coverage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have provided a survey of different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techniques that exist for energy-efficient wireless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EE objective of one particular RAT can have detrimental effects on the other co-existing RATs within the same radio and geographical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researchers have pointed out that the design of energy saving mechanisms are comparatively easier for homogeneous environment than heterogeneous </a:t>
            </a:r>
            <a:r>
              <a:rPr lang="en-IN" sz="2000" dirty="0" smtClean="0">
                <a:latin typeface="Times New Roman" pitchFamily="18" charset="0"/>
                <a:cs typeface="Times New Roman" pitchFamily="18" charset="0"/>
              </a:rPr>
              <a:t>environment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studies the harvested energy-saving link scheduling problem in the energy harvesting WMNs under the imperfect storage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introduce a novel link scheduling problem called the harvested energy-saving link scheduling problem to reduce energy waste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proposes a new problem, called the harvested energy-saving link scheduling problem and proves its NP-hardness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introduces a harvested energy-saving link scheduling problem with the non-ideal battery in the energy harvesting WMNs to reduce energy waste caused by low battery storage 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article, we present the survey of different EE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techniques, proposed in the literature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includes </a:t>
            </a:r>
            <a:r>
              <a:rPr lang="en-IN" sz="2000" dirty="0" smtClean="0">
                <a:latin typeface="Times New Roman" pitchFamily="18" charset="0"/>
                <a:cs typeface="Times New Roman" pitchFamily="18" charset="0"/>
              </a:rPr>
              <a:t>the measurement for each of the proposed techniques for reducing power consumption or enhancing energy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Energy Proportionality Index (EPI) has been proposed as a metric for equipments that evaluates EE of a device on the basis of its energy consumption at idle and maximum load.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number of metrics have been proposed for EE networks/systems to efficiently evaluate the effect of novel techniques towards achieving green </a:t>
            </a:r>
            <a:r>
              <a:rPr lang="en-IN" sz="2000" dirty="0" smtClean="0">
                <a:latin typeface="Times New Roman" pitchFamily="18" charset="0"/>
                <a:cs typeface="Times New Roman" pitchFamily="18" charset="0"/>
              </a:rPr>
              <a:t>communications systems.</a:t>
            </a:r>
          </a:p>
          <a:p>
            <a:pPr algn="just">
              <a:lnSpc>
                <a:spcPct val="150000"/>
              </a:lnSpc>
            </a:pPr>
            <a:r>
              <a:rPr lang="en-IN" sz="2000" dirty="0" smtClean="0">
                <a:latin typeface="Times New Roman" pitchFamily="18" charset="0"/>
                <a:cs typeface="Times New Roman" pitchFamily="18" charset="0"/>
              </a:rPr>
              <a:t>The work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proposed an energy-efficient cooperative relay selection scheme that utilizes the transmission power more efficiently in cooperative relaying </a:t>
            </a:r>
            <a:r>
              <a:rPr lang="en-IN" sz="2000" dirty="0" smtClean="0">
                <a:latin typeface="Times New Roman" pitchFamily="18" charset="0"/>
                <a:cs typeface="Times New Roman" pitchFamily="18" charset="0"/>
              </a:rPr>
              <a:t> systems.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propose DA to activate links in the distributed networks and analyze the performance of the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algorithms are designed to balance energy consumption and network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energy harvesting WMNs with link scheduling, a few works take into account the impact of non-ideal battery on energy efficiency and network lifetime.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operating WMNs, a key concern is to manage the energy harvested by nodes to maximize the network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charging efficiency is determined by the energy conserved by </a:t>
            </a:r>
            <a:r>
              <a:rPr lang="en-IN" sz="2000" dirty="0" err="1" smtClean="0">
                <a:latin typeface="Times New Roman" pitchFamily="18" charset="0"/>
                <a:cs typeface="Times New Roman" pitchFamily="18" charset="0"/>
              </a:rPr>
              <a:t>supercapacitors</a:t>
            </a:r>
            <a:r>
              <a:rPr lang="en-IN" sz="2000" dirty="0" smtClean="0">
                <a:latin typeface="Times New Roman" pitchFamily="18" charset="0"/>
                <a:cs typeface="Times New Roman" pitchFamily="18" charset="0"/>
              </a:rPr>
              <a:t> and transmitted by the charging circuit, so the </a:t>
            </a:r>
            <a:r>
              <a:rPr lang="en-IN" sz="2000" dirty="0" err="1" smtClean="0">
                <a:latin typeface="Times New Roman" pitchFamily="18" charset="0"/>
                <a:cs typeface="Times New Roman" pitchFamily="18" charset="0"/>
              </a:rPr>
              <a:t>supercapacitors</a:t>
            </a:r>
            <a:r>
              <a:rPr lang="en-IN" sz="2000" dirty="0" smtClean="0">
                <a:latin typeface="Times New Roman" pitchFamily="18" charset="0"/>
                <a:cs typeface="Times New Roman" pitchFamily="18" charset="0"/>
              </a:rPr>
              <a:t> also have imperfect charging 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Capacity regions for wireless ad hoc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Toumpis and A. J. Goldsmith,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also find that time-varying flat fading and node mobility improve the performance of the network.</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sensor networks powered by ambient energy harvesting (wsnheap) - survey and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K. G. Seah, Z. A. Eu, and H. Tan,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surveys related research and discusses the challenges of designing networking protocols for such WSNs powered by ambient energy harvesting.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Perpetual environmentally powered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Jiang, J. Polastre, and D. Culler,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We present Prometheus, a system that intelligently manages energy transfer for perpetual operation without human intervention or servicing.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Ambimax: Autonomous energy harvesting platform for multi-supply wireless sensor nodes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Park and P. H. Chou,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AmbiMax</a:t>
                      </a:r>
                      <a:r>
                        <a:rPr lang="en-US" sz="2000" dirty="0">
                          <a:solidFill>
                            <a:srgbClr val="333333"/>
                          </a:solidFill>
                          <a:latin typeface="Times New Roman"/>
                          <a:ea typeface="Calibri"/>
                          <a:cs typeface="Latha"/>
                        </a:rPr>
                        <a:t> addresses these problems by first performing maximum power point tracking (MPPT) autonomously, and then charges </a:t>
                      </a:r>
                      <a:r>
                        <a:rPr lang="en-US" sz="2000" dirty="0" err="1">
                          <a:solidFill>
                            <a:srgbClr val="333333"/>
                          </a:solidFill>
                          <a:latin typeface="Times New Roman"/>
                          <a:ea typeface="Calibri"/>
                          <a:cs typeface="Latha"/>
                        </a:rPr>
                        <a:t>supercapacitors</a:t>
                      </a:r>
                      <a:r>
                        <a:rPr lang="en-US" sz="2000" dirty="0">
                          <a:solidFill>
                            <a:srgbClr val="333333"/>
                          </a:solidFill>
                          <a:latin typeface="Times New Roman"/>
                          <a:ea typeface="Calibri"/>
                          <a:cs typeface="Latha"/>
                        </a:rPr>
                        <a:t> at maximum efficiency.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905000" y="1295400"/>
            <a:ext cx="6629400" cy="5181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introduces a harvested energy-saving link scheduling problem with the non-ideal battery in the energy harvesting WMNs to reduce energy waste caused by low battery storage efficiency. This problem is proved to be </a:t>
            </a:r>
            <a:r>
              <a:rPr lang="en-IN" dirty="0" err="1" smtClean="0">
                <a:latin typeface="Times New Roman" pitchFamily="18" charset="0"/>
                <a:cs typeface="Times New Roman" pitchFamily="18" charset="0"/>
              </a:rPr>
              <a:t>NPhard</a:t>
            </a:r>
            <a:r>
              <a:rPr lang="en-IN" dirty="0" smtClean="0">
                <a:latin typeface="Times New Roman" pitchFamily="18" charset="0"/>
                <a:cs typeface="Times New Roman" pitchFamily="18" charset="0"/>
              </a:rPr>
              <a:t>, and solved by assigning a weight to each link, which represents the amount of the harvested energy consumption when the link activates. At the same time, a weighted-conflict graph based on the interference model is constructed for interference-free link scheduling. Furthermore, this paper proposes the CS, CSM, and DA to implement the link scheduling. Generally, the link with the greatest weight activates preferentially to decrease the harvested energy stored in the battery, so as to reduce energy waste. Finally, simulation results confirm the effectiveness of the algorithms and the correctness of the theoretical analysis. Our algorithms can effectively save energy and maintain good throughput in the energy harvesting WMNs.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S. </a:t>
            </a:r>
            <a:r>
              <a:rPr lang="en-IN" sz="1400" dirty="0" err="1" smtClean="0">
                <a:latin typeface="Times New Roman" pitchFamily="18" charset="0"/>
                <a:cs typeface="Times New Roman" pitchFamily="18" charset="0"/>
              </a:rPr>
              <a:t>Toumpis</a:t>
            </a:r>
            <a:r>
              <a:rPr lang="en-IN" sz="1400" dirty="0" smtClean="0">
                <a:latin typeface="Times New Roman" pitchFamily="18" charset="0"/>
                <a:cs typeface="Times New Roman" pitchFamily="18" charset="0"/>
              </a:rPr>
              <a:t> and A. J. Goldsmith, “Capacity regions for wireless ad hoc networks,” IEEE Trans. Wireless Communications, vol. 2, no. 4, pp. 736–748, 2003.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W. K. G. </a:t>
            </a:r>
            <a:r>
              <a:rPr lang="en-IN" sz="1400" dirty="0" err="1" smtClean="0">
                <a:latin typeface="Times New Roman" pitchFamily="18" charset="0"/>
                <a:cs typeface="Times New Roman" pitchFamily="18" charset="0"/>
              </a:rPr>
              <a:t>Seah</a:t>
            </a:r>
            <a:r>
              <a:rPr lang="en-IN" sz="1400" dirty="0" smtClean="0">
                <a:latin typeface="Times New Roman" pitchFamily="18" charset="0"/>
                <a:cs typeface="Times New Roman" pitchFamily="18" charset="0"/>
              </a:rPr>
              <a:t>, Z. A. </a:t>
            </a:r>
            <a:r>
              <a:rPr lang="en-IN" sz="1400" dirty="0" err="1" smtClean="0">
                <a:latin typeface="Times New Roman" pitchFamily="18" charset="0"/>
                <a:cs typeface="Times New Roman" pitchFamily="18" charset="0"/>
              </a:rPr>
              <a:t>Eu</a:t>
            </a:r>
            <a:r>
              <a:rPr lang="en-IN" sz="1400" dirty="0" smtClean="0">
                <a:latin typeface="Times New Roman" pitchFamily="18" charset="0"/>
                <a:cs typeface="Times New Roman" pitchFamily="18" charset="0"/>
              </a:rPr>
              <a:t>, and H. Tan, “Wireless sensor networks powered by ambient energy harvesting (</a:t>
            </a:r>
            <a:r>
              <a:rPr lang="en-IN" sz="1400" dirty="0" err="1" smtClean="0">
                <a:latin typeface="Times New Roman" pitchFamily="18" charset="0"/>
                <a:cs typeface="Times New Roman" pitchFamily="18" charset="0"/>
              </a:rPr>
              <a:t>wsnheap</a:t>
            </a:r>
            <a:r>
              <a:rPr lang="en-IN" sz="1400" dirty="0" smtClean="0">
                <a:latin typeface="Times New Roman" pitchFamily="18" charset="0"/>
                <a:cs typeface="Times New Roman" pitchFamily="18" charset="0"/>
              </a:rPr>
              <a:t>) - survey and challenges,” in 2009 1st International Conference on Wireless Communication, Vehicular Technology, Information Theory and Aerospace Electronic Systems Technology, 2009, pp. 1–5.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Z. Chu, F. Zhou, P. Xiao, Z. Zhu, D. Mi, N. Al-</a:t>
            </a:r>
            <a:r>
              <a:rPr lang="en-IN" sz="1400" dirty="0" err="1" smtClean="0">
                <a:latin typeface="Times New Roman" pitchFamily="18" charset="0"/>
                <a:cs typeface="Times New Roman" pitchFamily="18" charset="0"/>
              </a:rPr>
              <a:t>Dhahir</a:t>
            </a:r>
            <a:r>
              <a:rPr lang="en-IN" sz="1400" dirty="0" smtClean="0">
                <a:latin typeface="Times New Roman" pitchFamily="18" charset="0"/>
                <a:cs typeface="Times New Roman" pitchFamily="18" charset="0"/>
              </a:rPr>
              <a:t>, and R. </a:t>
            </a:r>
            <a:r>
              <a:rPr lang="en-IN" sz="1400" dirty="0" err="1" smtClean="0">
                <a:latin typeface="Times New Roman" pitchFamily="18" charset="0"/>
                <a:cs typeface="Times New Roman" pitchFamily="18" charset="0"/>
              </a:rPr>
              <a:t>Tafazolli</a:t>
            </a:r>
            <a:r>
              <a:rPr lang="en-IN" sz="1400" dirty="0" smtClean="0">
                <a:latin typeface="Times New Roman" pitchFamily="18" charset="0"/>
                <a:cs typeface="Times New Roman" pitchFamily="18" charset="0"/>
              </a:rPr>
              <a:t>, “Resource allocation for secure wireless powered integrated multicast and </a:t>
            </a:r>
            <a:r>
              <a:rPr lang="en-IN" sz="1400" dirty="0" err="1" smtClean="0">
                <a:latin typeface="Times New Roman" pitchFamily="18" charset="0"/>
                <a:cs typeface="Times New Roman" pitchFamily="18" charset="0"/>
              </a:rPr>
              <a:t>unicast</a:t>
            </a:r>
            <a:r>
              <a:rPr lang="en-IN" sz="1400" dirty="0" smtClean="0">
                <a:latin typeface="Times New Roman" pitchFamily="18" charset="0"/>
                <a:cs typeface="Times New Roman" pitchFamily="18" charset="0"/>
              </a:rPr>
              <a:t> services with full duplex self-energy recycling,” IEEE Transactions on Wireless Communications, vol. 18, no. 1, pp. 620–636, 2019.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[4</a:t>
            </a:r>
            <a:r>
              <a:rPr lang="en-IN" sz="1400" dirty="0" smtClean="0">
                <a:latin typeface="Times New Roman" pitchFamily="18" charset="0"/>
                <a:cs typeface="Times New Roman" pitchFamily="18" charset="0"/>
              </a:rPr>
              <a:t>] X. Jiang, J. </a:t>
            </a:r>
            <a:r>
              <a:rPr lang="en-IN" sz="1400" dirty="0" err="1" smtClean="0">
                <a:latin typeface="Times New Roman" pitchFamily="18" charset="0"/>
                <a:cs typeface="Times New Roman" pitchFamily="18" charset="0"/>
              </a:rPr>
              <a:t>Polastre</a:t>
            </a:r>
            <a:r>
              <a:rPr lang="en-IN" sz="1400" dirty="0" smtClean="0">
                <a:latin typeface="Times New Roman" pitchFamily="18" charset="0"/>
                <a:cs typeface="Times New Roman" pitchFamily="18" charset="0"/>
              </a:rPr>
              <a:t>, and D. Culler, “Perpetual environmentally powered sensor networks,” in Proc. of the Fourth International Symposium on Information Processing in Sensor Networks, IPSN 2005, UCLA, Los Angeles, California, USA, Apr. 25-27, 2005, pp. 463– 468.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5] C. Park and P. H. Chou, “</a:t>
            </a:r>
            <a:r>
              <a:rPr lang="en-IN" sz="1400" dirty="0" err="1" smtClean="0">
                <a:latin typeface="Times New Roman" pitchFamily="18" charset="0"/>
                <a:cs typeface="Times New Roman" pitchFamily="18" charset="0"/>
              </a:rPr>
              <a:t>Ambimax</a:t>
            </a:r>
            <a:r>
              <a:rPr lang="en-IN" sz="1400" dirty="0" smtClean="0">
                <a:latin typeface="Times New Roman" pitchFamily="18" charset="0"/>
                <a:cs typeface="Times New Roman" pitchFamily="18" charset="0"/>
              </a:rPr>
              <a:t>: Autonomous energy harvesting platform for multi-supply wireless sensor nodes,” in Proc. of the Third Annual IEEE Communications Society Conference on Sensor, Mesh and Ad Hoc Communications and Networks, vol. 1, Reston, VA, USA, Sept. 25-28, 2006, pp. 168–177.</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Y. K. Tan and S. K. Panda, “Energy harvesting from hybrid indoor ambient light and thermal energy sources for enhanced performance of wireless sensor nodes,” IEEE Trans. Ind. Electron., vol. 58, no. 9, pp. 4424– 4435, 2011.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Z. Zhu, Z. Chu, N. Wang, S. Huang, Z. Wang, and I. Lee, “</a:t>
            </a:r>
            <a:r>
              <a:rPr lang="en-IN" sz="1500" dirty="0" err="1" smtClean="0">
                <a:latin typeface="Times New Roman" pitchFamily="18" charset="0"/>
                <a:cs typeface="Times New Roman" pitchFamily="18" charset="0"/>
              </a:rPr>
              <a:t>Beamforming</a:t>
            </a:r>
            <a:r>
              <a:rPr lang="en-IN" sz="1500" dirty="0" smtClean="0">
                <a:latin typeface="Times New Roman" pitchFamily="18" charset="0"/>
                <a:cs typeface="Times New Roman" pitchFamily="18" charset="0"/>
              </a:rPr>
              <a:t> and power splitting designs for an-aided secure multi-user </a:t>
            </a:r>
            <a:r>
              <a:rPr lang="en-IN" sz="1500" dirty="0" err="1" smtClean="0">
                <a:latin typeface="Times New Roman" pitchFamily="18" charset="0"/>
                <a:cs typeface="Times New Roman" pitchFamily="18" charset="0"/>
              </a:rPr>
              <a:t>mimo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swipt</a:t>
            </a:r>
            <a:r>
              <a:rPr lang="en-IN" sz="1500" dirty="0" smtClean="0">
                <a:latin typeface="Times New Roman" pitchFamily="18" charset="0"/>
                <a:cs typeface="Times New Roman" pitchFamily="18" charset="0"/>
              </a:rPr>
              <a:t> systems,” IEEE Transactions on Information Forensics and Security, vol. 12, no. 12, pp. 2861–2874,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Z. Chu, Z. Zhu, and J. Hussein, “Robust optimization for an-aided transmission and power splitting for secure </a:t>
            </a:r>
            <a:r>
              <a:rPr lang="en-IN" sz="1500" dirty="0" err="1" smtClean="0">
                <a:latin typeface="Times New Roman" pitchFamily="18" charset="0"/>
                <a:cs typeface="Times New Roman" pitchFamily="18" charset="0"/>
              </a:rPr>
              <a:t>miso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swipt</a:t>
            </a:r>
            <a:r>
              <a:rPr lang="en-IN" sz="1500" dirty="0" smtClean="0">
                <a:latin typeface="Times New Roman" pitchFamily="18" charset="0"/>
                <a:cs typeface="Times New Roman" pitchFamily="18" charset="0"/>
              </a:rPr>
              <a:t> system,” IEEE Communications Letters, vol. 20, no. 8, pp. 1571–1574, 2016.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Z. Zhu, S. Huang, Z. Chu, F. Zhou, D. Zhang, and I. Lee, “Robust designs of </a:t>
            </a:r>
            <a:r>
              <a:rPr lang="en-IN" sz="1500" dirty="0" err="1" smtClean="0">
                <a:latin typeface="Times New Roman" pitchFamily="18" charset="0"/>
                <a:cs typeface="Times New Roman" pitchFamily="18" charset="0"/>
              </a:rPr>
              <a:t>beamforming</a:t>
            </a:r>
            <a:r>
              <a:rPr lang="en-IN" sz="1500" dirty="0" smtClean="0">
                <a:latin typeface="Times New Roman" pitchFamily="18" charset="0"/>
                <a:cs typeface="Times New Roman" pitchFamily="18" charset="0"/>
              </a:rPr>
              <a:t> and power splitting for distributed antenna systems with wireless energy harvesting,” IEEE Systems Journal, vol. 13, no. 1, pp. 30–41,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J. Zhang, Z. Li, and S. Tang, “Value of information aware opportunistic duty cycling in solar harvesting sensor networks,” IEEE Trans. Ind. Informatics, vol. 12, no. 1, pp. 348–360, 2016.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1285</TotalTime>
  <Words>1534</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Link Schedulers for Green Wireless Networks with Energy Sharing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2021-08-28T10:50:46Z</dcterms:modified>
</cp:coreProperties>
</file>