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8/26/2021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Data-Driven Beam Management with Angular Domain Information for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UAV Networks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5334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Unmanned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aerial vehicles (UAVs) have extensive civilian and military applications, but establishing a UAV network providing high data rate communications with low delay is a challenge.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Millimeter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wave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), with its high bandwidth nature, can be adopted in the UAV network to achieve high speed data transfer. However, it is difficult to establish and maintain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communication links due to the mobility of UAVs. In this paper, a beam management scheme utilizing angular domain information (ADI) is proposed to rapidly establish and reliably maintain the communication links for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UAV network. Firstly, Gaussian process machine learning (GPML)-enabled position prediction is proposed to facilitate coarse-ADI acquisition through the proposed UAV clustering algorithm. Then, with the proposed confined-ADI acquisition which removes the redundancy in the coarse-ADI acquisition, fast beam tracking with respectively the single-beam pattern and the multi-beam pattern is achieved. Finally, a data-driven beam pattern selection scheme is proposed for improving the spectrum efficiency. Simulation results verify the outstanding performance of the proposed beam management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UAV networks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existing works on the analysis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-UAV communication performance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adopt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channel models in (8) – (10) or make necessary simplification for the application scenario and analytical requirements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UAVs operate at appropriate altitudes, the probability that 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path exists is very high.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was shown that the system performance is highly dependent on the flight altitude of the UAV because it impacts both the probability that 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path exists and the transmission distance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When 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path exists between the UAV and BS, the position-aided beam tracking is much more efficient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we systematically evaluate the key issues and challenges of BM for IRS-assisted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 to bring insights into the future network design.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essence, the environmental awareness is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multiclassification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problem with reference to the coordinate of online devices, which can be handled by DNN.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Those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observations indicate that IRS can provide an energy-efficient and low-cost solution to address the blockage issue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networks.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BM for IRS assisted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 is a very challenging issue, which may require an even more complicated searching procedure to find a near-optimal solution in real time.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authors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analyzed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requirements of UAV-aided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communication in 5G ultra-dense networks (UDN), and proposed a novel link-adaptive constellation-division multiple access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CoDMA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mechanism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compact lens antenna allowing mechanical beam steering in the 60 GHz band was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can be readily adjusted for HAP applications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frequency-selective channel estimation algorithm was proposed for pure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channels and could be extended to the environment with MPCs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low-complexity 3D beam coverage strategy based on sub-array techniques was proposed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where a UPA is equipped at the UAV to cover the target region.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Most importantly, there are limited researches on BM issue for the new network topology, while efficient BM is the prerequisite to enable the high-performance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coexistence of IRSs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BSs complicates the network architecture, and thus poses great challenges for efficient beam management (BM) that is one critical prerequisite for high performance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IRS enhances the coverage performance of conventional BS-serve-only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networks, the network communication topology is also complicated at the same time.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maintain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links, extended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Kalman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filter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utilized for beam tracking, whose performance highly relies on the precise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 user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motion.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644650"/>
                <a:gridCol w="3600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tutorial on beam management for 3GPP NR at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mmwave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frequencies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Giordani, M. Polese, A. Roy, D. Castor, and M. Zorzi,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millimeter wave (mmWave) frequencies offer the availability of huge bandwidths to provide unprecedented data rates to next-generation cellular mobile terminals.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Intelligent reflecting surface enhanced wireless network: Joint active and passive beamforming design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Q. Wu and R. Zhang,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Intelligent reflecting surface (IRS) is envisioned to have abundant applications in future wireless networks by smartly reconfiguring the signal propagation for performance enhancement.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143000" y="0"/>
          <a:ext cx="7715250" cy="6722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209800"/>
                <a:gridCol w="3371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298196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Holographic MIMO surfaces for 6G wireless networks: Opportunities, challenges, and trends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C. Huang, S.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Hu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G. Alexandropoulos, A.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Zappone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C. Yuen, R. Zhang, M. D.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Renzo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and M.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Debbah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, 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Future wireless networks are expected to evolve toward an intelligent and software reconfigurable paradigm enabling ubiquitous communications between humans and mobile devices.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Reconfigurable intelligent surfaces for energy efficiency in wireless communication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Huang, A. Zappone, G. Alexandropoulos, M. Debbah, and C. Yuen,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develop energy-efficient designs for both the transmit power allocation and the phase shifts of the surface reflecting elements, subject to individual link budget guarantees for the mobile users.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2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219200"/>
            <a:ext cx="6934200" cy="4953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11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presents a comprehensive research on BM for IRS assisted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We have analyzed and presented the key issues and challenges of BM for the new network topology, and then the adaptability of existing BM mechanisms that are adaptive to the conventional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onehop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 is carefully discussed. We have also established a ML empowered BM framework with environment and mobility awareness to address the initial access and frequent-handover challenges of conventional BM in the IRS assisted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networks. A study case is designed to verify the feasibility and potential of our proposed BM framework. As a brief look-forward, we have also outlined some potential research directions to provide sights for future exploration.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4572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T.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Rappaport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Sun,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Mayzus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H. Zhao, Y.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Azar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K. Wang, G. N. Wong, J. K. Schulz,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Samimi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F. Gutierrez,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Millimeter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wave mobile communications for 5G cellular: It will work!” IEEE Access, vol. 1, pp. 335–349, May 2013.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Giordani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Polese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Roy, D. Castor,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Zorzi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tutorial on beam management for 3GPP NR at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frequencies,”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Surveys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Tuts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21, no. 1, pp. 173–196, Sep.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Q. Wu and R. Zhang, “Intelligent reflecting surface enhanced wireless network: Joint active and passive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beamforming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design,” in Proc. IEEE GLOBECOM, Abu Dhabi, United Arab Emirate, Dec.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C. Huang,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Alexandropoulos,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Zappone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C. Yuen, R. Zhang, M. D.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Renzo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Debbah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“Holographic MIMO surfaces for 6G wireless networks: Opportunities, challenges, and trends,”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arXiv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preprint arXiv:1911.12296,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C. Huang,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Zappone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G. Alexandropoulos,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Debbah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C. Yuen, “Reconfigurable intelligent surfaces for energy efficiency in wireless communication,” IEEE Trans. Wireless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18, no. 8, pp. 4157–4170, Aug. 2019.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P. Wang, J. Fang, X. Yuan, Z. Chen,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Duan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H. Li, “Intelligent reflecting surface-assisted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millimeter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wave communications: Joint active and passive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precoding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design,”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arXiv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preprint arXiv:1908.10734, 2019.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Zheng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Q. Wang, “Toward robust relay placement in 60 GHz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mmwave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wireless personal area networks with directional antenna,” IEEE Trans. Mobile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15, no. 3, pp. 762–773, Mar. 2016.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O. Eng,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Kneckt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O.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Alanen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Z. Chang,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Huovinen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Nihtil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?, “IEEE 802.11ac: Enhancements for very high throughput WLANs,” in Proc. IEEE PIMRC, Toronto, ON, Canada, Sep.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D. De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Donno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Palacios, and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Widmer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Millimeter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-wave beam training acceleration through low-complexity hybrid transceivers,” IEEE Trans. Wireless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16, no. 6, pp. 3646–3660, Jun.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J. Aviles and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Kouki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“Position-aided mm-wave beam training under NLOS conditions,” IEEE Access, vol. 4, pp. 8703–8714, Nov. 2016.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1263</TotalTime>
  <Words>1583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Data-Driven Beam Management with Angular Domain Information for mmWave UAV Networks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2021-08-26T09:10:42Z</dcterms:modified>
</cp:coreProperties>
</file>