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Dynamic Computation Offloading in Ultra-Dense Networks based on Mean Field Games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ultra-dense networks, the increasing popularity of computation intensive applications imposes challenges to the resource-constrained smart mobile devices (SMDs), which may be solved by offloading these computation tasks to the nearby mobile edge computing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However, when massive SMDs offload computation tasks in a dynamic wireless environment simultaneously, the joint optimization of their offloading decisions becomes prohibitively complex. In this paper, we firstly model the joint optimization problem as a multi-user non-cooperative dynamic stochastic game, then propose a mean field game based algorithm to solve it with a drastically reduced complexity.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derive the two partial differential equations ruling the optimal strategies of the mean field game, namely the Hamilton-Jacobi-Bellman and Fokker-Planck-</a:t>
            </a:r>
            <a:r>
              <a:rPr lang="en-IN" sz="2000" dirty="0" err="1" smtClean="0">
                <a:latin typeface="Times New Roman" pitchFamily="18" charset="0"/>
                <a:cs typeface="Times New Roman" pitchFamily="18" charset="0"/>
              </a:rPr>
              <a:t>Kolmogorov</a:t>
            </a:r>
            <a:r>
              <a:rPr lang="en-IN" sz="2000" dirty="0" smtClean="0">
                <a:latin typeface="Times New Roman" pitchFamily="18" charset="0"/>
                <a:cs typeface="Times New Roman" pitchFamily="18" charset="0"/>
              </a:rPr>
              <a:t> equations, which are solved in an iterative manner in our proposed algorithm. Numerical results demonstrate that the proposed mean field game-based offloading algorithm requires a lower cumulated cost than the conventional strategies under the latency constraints of computation tasks, with perfect prediction of future channel states. It also appears that the performance of the mean field game-based offloading strategy depends on the accuracy of the future channel knowledge provided to the system, as the uncertainty may compromise its cumulated cost performance.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works requiring predefined stochastic dynamics of channels for learning strategies, this study adopted a model-free reinforcement learning mechanism to design an offloading policy for players.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multi-user and multi-MEC scenario, most existing works do not provide an efficient approach that reduces energy consumption and price under latency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existence of binary variable </a:t>
            </a:r>
            <a:r>
              <a:rPr lang="en-IN" sz="2000" dirty="0" err="1" smtClean="0">
                <a:latin typeface="Times New Roman" pitchFamily="18" charset="0"/>
                <a:cs typeface="Times New Roman" pitchFamily="18" charset="0"/>
              </a:rPr>
              <a:t>xij</a:t>
            </a:r>
            <a:r>
              <a:rPr lang="en-IN" sz="2000" dirty="0" smtClean="0">
                <a:latin typeface="Times New Roman" pitchFamily="18" charset="0"/>
                <a:cs typeface="Times New Roman" pitchFamily="18" charset="0"/>
              </a:rPr>
              <a:t> changes the optimization problem to a mixed integer programming problem which is non-convex and </a:t>
            </a:r>
            <a:r>
              <a:rPr lang="en-IN" sz="2000" dirty="0" smtClean="0">
                <a:latin typeface="Times New Roman" pitchFamily="18" charset="0"/>
                <a:cs typeface="Times New Roman" pitchFamily="18" charset="0"/>
              </a:rPr>
              <a:t>NP-hard.</a:t>
            </a:r>
          </a:p>
          <a:p>
            <a:pPr algn="just">
              <a:lnSpc>
                <a:spcPct val="150000"/>
              </a:lnSpc>
            </a:pPr>
            <a:r>
              <a:rPr lang="en-IN" sz="2000" dirty="0" smtClean="0">
                <a:latin typeface="Times New Roman" pitchFamily="18" charset="0"/>
                <a:cs typeface="Times New Roman" pitchFamily="18" charset="0"/>
              </a:rPr>
              <a:t>In consideration of problem conditions and different factors, such as the deadline, energy consumption, distance of MDs, and lack of user awareness of others decisions, the problem is solved via the school choice.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think that the MFG will find wider applications in ultra-dense networks, and more types of MFG will also be implemented for various kinds of novel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calls for large-scale convex optimization methods to deal with design problems with discrete and continuous variables.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Game models can provide distributed solutions to the resource allocation problems for D2D communication.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inter-cell interference management was formulated as two coupled problems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the mean field theory was exploited to help decouple a complex large-scale optimization problem into a family of localized optimization problems.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aims to minimize the price and energy consumption of the user task while meeting its deadline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demonstrated that the proposed mechanism was individually-rational and returned envy-free allocations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fog computing, they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the resource allocation problem as the SPA game, in which lecturers propose projects and students request these projects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method, when MEC servers have depleted their capacity and there are still MDs without resources, the MD’s decision is to run tasks </a:t>
            </a:r>
            <a:r>
              <a:rPr lang="en-IN" sz="2000" dirty="0" smtClean="0">
                <a:latin typeface="Times New Roman" pitchFamily="18" charset="0"/>
                <a:cs typeface="Times New Roman" pitchFamily="18" charset="0"/>
              </a:rPr>
              <a:t>locally.</a:t>
            </a:r>
          </a:p>
          <a:p>
            <a:pPr algn="just">
              <a:lnSpc>
                <a:spcPct val="150000"/>
              </a:lnSpc>
            </a:pPr>
            <a:r>
              <a:rPr lang="en-IN" sz="2000" dirty="0" smtClean="0">
                <a:latin typeface="Times New Roman" pitchFamily="18" charset="0"/>
                <a:cs typeface="Times New Roman" pitchFamily="18" charset="0"/>
              </a:rPr>
              <a:t>Moreover, firstly in the proposed system, users can make offloading decisions to execute the task before the deadline and so save mobile device energy.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article, we take network densification as the most important feature and dimension to improve network capacity and save energy, thus the 5G spectrum and energy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intra-tier and inter-tier interference degrade performance, which results by full frequency reuse among different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Energy efficiency is a critical performance requirement for green communications, especially when small cells are densely deployed to enhance the quality of the users’ </a:t>
            </a:r>
            <a:r>
              <a:rPr lang="en-IN" sz="2000" dirty="0" smtClean="0">
                <a:latin typeface="Times New Roman" pitchFamily="18" charset="0"/>
                <a:cs typeface="Times New Roman" pitchFamily="18" charset="0"/>
              </a:rPr>
              <a:t>experience</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players have various actions of parameters to adjust, and different preference and performance metrics always </a:t>
            </a:r>
            <a:r>
              <a:rPr lang="en-IN" sz="2000" dirty="0" smtClean="0">
                <a:latin typeface="Times New Roman" pitchFamily="18" charset="0"/>
                <a:cs typeface="Times New Roman" pitchFamily="18" charset="0"/>
              </a:rPr>
              <a:t>exist.</a:t>
            </a:r>
          </a:p>
          <a:p>
            <a:pPr algn="just">
              <a:lnSpc>
                <a:spcPct val="150000"/>
              </a:lnSpc>
            </a:pPr>
            <a:r>
              <a:rPr lang="en-IN" sz="2000" dirty="0" smtClean="0">
                <a:latin typeface="Times New Roman" pitchFamily="18" charset="0"/>
                <a:cs typeface="Times New Roman" pitchFamily="18" charset="0"/>
              </a:rPr>
              <a:t>However, it is known that the performance metrics in the 5G era should be various, which should include the perceived delay, reliability, and cost, thus leading to the </a:t>
            </a:r>
            <a:r>
              <a:rPr lang="en-IN" sz="2000" dirty="0" err="1" smtClean="0">
                <a:latin typeface="Times New Roman" pitchFamily="18" charset="0"/>
                <a:cs typeface="Times New Roman" pitchFamily="18" charset="0"/>
              </a:rPr>
              <a:t>QoE</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Interference Coordination for Dense Wireless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Soret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promise of ubiquitous and super-fast connectivity for the upcoming years will be in large part fulfilled by the addition of base stations and spectral aggregation.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Device-to-Device-Based Heterogeneous Radio Access Network Architecture for Mobile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Jo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A mobile dynamic cloud is based on heterogeneous wireless architecture where device-to-device communication is used for data transmission between user devices.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133600"/>
                <a:gridCol w="15240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Large-Scale Convex Optimization for </a:t>
                      </a:r>
                      <a:r>
                        <a:rPr lang="en-US" sz="2000" dirty="0" err="1">
                          <a:latin typeface="Times New Roman"/>
                          <a:ea typeface="Calibri"/>
                          <a:cs typeface="Latha"/>
                        </a:rPr>
                        <a:t>UltraDense</a:t>
                      </a:r>
                      <a:r>
                        <a:rPr lang="en-US" sz="2000" dirty="0">
                          <a:latin typeface="Times New Roman"/>
                          <a:ea typeface="Calibri"/>
                          <a:cs typeface="Latha"/>
                        </a:rPr>
                        <a:t> Cloud-RAN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Shi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article, we shall provide an algorithmic thinking on the new design challenges for the dense heterogeneous Cloud-RAN based on convex optimization.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When Cellular Meets WiFi in Wireless Small Cell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Bennis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constitutes a cost-effective integration of both </a:t>
                      </a:r>
                      <a:r>
                        <a:rPr lang="en-US" sz="2000" dirty="0" err="1">
                          <a:solidFill>
                            <a:srgbClr val="333333"/>
                          </a:solidFill>
                          <a:latin typeface="Times New Roman"/>
                          <a:ea typeface="Calibri"/>
                          <a:cs typeface="Latha"/>
                        </a:rPr>
                        <a:t>WiFi</a:t>
                      </a:r>
                      <a:r>
                        <a:rPr lang="en-US" sz="2000" dirty="0">
                          <a:solidFill>
                            <a:srgbClr val="333333"/>
                          </a:solidFill>
                          <a:latin typeface="Times New Roman"/>
                          <a:ea typeface="Calibri"/>
                          <a:cs typeface="Latha"/>
                        </a:rPr>
                        <a:t> and cellular radio access technologies that can efficiently cope with peak wireless data traffic and heterogeneous quality of service requirements.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676400" y="1295400"/>
            <a:ext cx="6781800" cy="4648200"/>
          </a:xfrm>
          <a:prstGeom prst="rect">
            <a:avLst/>
          </a:prstGeom>
          <a:noFill/>
        </p:spPr>
      </p:pic>
      <p:pic>
        <p:nvPicPr>
          <p:cNvPr id="5" name="Picture 2" descr="C:\Users\ELCOT-Lenovo\Desktop\pic4.png"/>
          <p:cNvPicPr>
            <a:picLocks noChangeAspect="1" noChangeArrowheads="1"/>
          </p:cNvPicPr>
          <p:nvPr/>
        </p:nvPicPr>
        <p:blipFill>
          <a:blip r:embed="rId2"/>
          <a:srcRect/>
          <a:stretch>
            <a:fillRect/>
          </a:stretch>
        </p:blipFill>
        <p:spPr bwMode="auto">
          <a:xfrm>
            <a:off x="1828800" y="1447800"/>
            <a:ext cx="6781800" cy="4648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first summarized the typical interference and energy-aware control problems and technical challenges in fifth generation (5G) ultra-dense networks. Then, we briefly surveyed the latest applications of the advanced games. Following that, we summarized the most important features of 5G game-theoretic design. Then, we introduced the mean field game with basics and surveyed the related applications. Finally, we presented an application of a mean field game in D2D communications with interference and remaining energy dynamics. We also looked into the future research directions of mean field games in other 5G ultra-dense networking paradigms.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B. </a:t>
            </a:r>
            <a:r>
              <a:rPr lang="en-IN" sz="1800" dirty="0" err="1" smtClean="0">
                <a:latin typeface="Times New Roman" pitchFamily="18" charset="0"/>
                <a:cs typeface="Times New Roman" pitchFamily="18" charset="0"/>
              </a:rPr>
              <a:t>Soret</a:t>
            </a:r>
            <a:r>
              <a:rPr lang="en-IN" sz="1800" dirty="0" smtClean="0">
                <a:latin typeface="Times New Roman" pitchFamily="18" charset="0"/>
                <a:cs typeface="Times New Roman" pitchFamily="18" charset="0"/>
              </a:rPr>
              <a:t> et al., “Interference Coordination for Dense Wireless Networks,”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vol. 53, no. 1, Jan. 2015, pp. 102–09.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Jo et al., “Device-to-Device-Based Heterogeneous Radio Access Network Architecture for Mobile Cloud Computing,” IEEE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22, no. 3, June 2015, pp. 50–58.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Y. Shi et al., “Large-Scale Convex Optimization for </a:t>
            </a:r>
            <a:r>
              <a:rPr lang="en-IN" sz="1800" dirty="0" err="1" smtClean="0">
                <a:latin typeface="Times New Roman" pitchFamily="18" charset="0"/>
                <a:cs typeface="Times New Roman" pitchFamily="18" charset="0"/>
              </a:rPr>
              <a:t>UltraDense</a:t>
            </a:r>
            <a:r>
              <a:rPr lang="en-IN" sz="1800" dirty="0" smtClean="0">
                <a:latin typeface="Times New Roman" pitchFamily="18" charset="0"/>
                <a:cs typeface="Times New Roman" pitchFamily="18" charset="0"/>
              </a:rPr>
              <a:t> Cloud-RAN,” IEEE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22, no. 3, June 2015, pp. 84–91.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a:t>
            </a:r>
            <a:r>
              <a:rPr lang="en-IN" sz="1800" dirty="0" err="1" smtClean="0">
                <a:latin typeface="Times New Roman" pitchFamily="18" charset="0"/>
                <a:cs typeface="Times New Roman" pitchFamily="18" charset="0"/>
              </a:rPr>
              <a:t>Bennis</a:t>
            </a:r>
            <a:r>
              <a:rPr lang="en-IN" sz="1800" dirty="0" smtClean="0">
                <a:latin typeface="Times New Roman" pitchFamily="18" charset="0"/>
                <a:cs typeface="Times New Roman" pitchFamily="18" charset="0"/>
              </a:rPr>
              <a:t> et al., “When Cellular Meets </a:t>
            </a:r>
            <a:r>
              <a:rPr lang="en-IN" sz="1800" dirty="0" err="1" smtClean="0">
                <a:latin typeface="Times New Roman" pitchFamily="18" charset="0"/>
                <a:cs typeface="Times New Roman" pitchFamily="18" charset="0"/>
              </a:rPr>
              <a:t>WiFi</a:t>
            </a:r>
            <a:r>
              <a:rPr lang="en-IN" sz="1800" dirty="0" smtClean="0">
                <a:latin typeface="Times New Roman" pitchFamily="18" charset="0"/>
                <a:cs typeface="Times New Roman" pitchFamily="18" charset="0"/>
              </a:rPr>
              <a:t> in Wireless Small Cell Networks,”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vol. 51, no. 6, June 2013, pp. 44–50.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Y.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et al., “A Game-Theoretic Perspective on Self-Organizing Optimization for Cognitive Small Cells,”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vol. 53, no. 7, July 2015, pp. 100–08.</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 Song et al., “Game-Theoretic Resource Allocation Methods for Device-to-Device Communication,”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21, no. 3, June 2014, pp. 136–44.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 Xiao et al., “A Bayesian Overlapping Coalition Formation Game for Device-to-Device Spectrum Sharing in Cellular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14, no. 7, July 2015, pp. 4034–51.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Semasinghe</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”Downlink Power Control in Self-Organizing Dense Small Cells </a:t>
            </a:r>
            <a:r>
              <a:rPr lang="en-IN" sz="1600" dirty="0" err="1" smtClean="0">
                <a:latin typeface="Times New Roman" pitchFamily="18" charset="0"/>
                <a:cs typeface="Times New Roman" pitchFamily="18" charset="0"/>
              </a:rPr>
              <a:t>Underlaying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Macrocells</a:t>
            </a:r>
            <a:r>
              <a:rPr lang="en-IN" sz="1600" dirty="0" smtClean="0">
                <a:latin typeface="Times New Roman" pitchFamily="18" charset="0"/>
                <a:cs typeface="Times New Roman" pitchFamily="18" charset="0"/>
              </a:rPr>
              <a:t>: A Mean Field Game,” IEEE Trans. Mobile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24, no. 1, Feb. 2016, pp. 624–37.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Samarakoon</a:t>
            </a:r>
            <a:r>
              <a:rPr lang="en-IN" sz="1600" dirty="0" smtClean="0">
                <a:latin typeface="Times New Roman" pitchFamily="18" charset="0"/>
                <a:cs typeface="Times New Roman" pitchFamily="18" charset="0"/>
              </a:rPr>
              <a:t> et al., “Energy-Efficient Resource Management in Ultra Dense Small Cell Networks: A Mean-Field Approach,” Proc. IEEE Global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Conf. (GLOBECOM), San Diego, CA, USA,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Tembine</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Tempone</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Vilanova</a:t>
            </a:r>
            <a:r>
              <a:rPr lang="en-IN" sz="1600" dirty="0" smtClean="0">
                <a:latin typeface="Times New Roman" pitchFamily="18" charset="0"/>
                <a:cs typeface="Times New Roman" pitchFamily="18" charset="0"/>
              </a:rPr>
              <a:t>, “Mean Field Games for Cognitive Radio Network,” Proc. American Control Conf. (ACC), 2012, pp. 6388–93.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1353</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Dynamic Computation Offloading in Ultra-Dense Networks based on Mean Field Games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2021-08-25T11:59:37Z</dcterms:modified>
</cp:coreProperties>
</file>