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Detection of Flooding based Denial of Service Attacks in Wireless Ad Hoc Networks using Uncertain Reasoning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Ad Hoc Networks are self-organizing networks deployed without any centralized infrastructure. Flooding based Denial-of-Service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were targeting the constrained resources of mobile nodes as well as the network. Route Request (RREQ) flooding attack is one of the prominent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launched from the network layer in which the attacker sends a huge number of spoofed Route Request (RREQ) packets which not only overflows the target buffer but also creates network congestion. In this work, novel methods were suggested for defending RREQ flooding attack in Wireless Ad Hoc Network using two well-known frameworks in uncertain reasoning namely Bayesian Inference and </a:t>
            </a:r>
            <a:r>
              <a:rPr lang="en-IN" sz="2000" dirty="0" err="1" smtClean="0">
                <a:latin typeface="Times New Roman" pitchFamily="18" charset="0"/>
                <a:cs typeface="Times New Roman" pitchFamily="18" charset="0"/>
              </a:rPr>
              <a:t>Dempster</a:t>
            </a:r>
            <a:r>
              <a:rPr lang="en-IN" sz="2000" dirty="0" smtClean="0">
                <a:latin typeface="Times New Roman" pitchFamily="18" charset="0"/>
                <a:cs typeface="Times New Roman" pitchFamily="18" charset="0"/>
              </a:rPr>
              <a:t>-Shafer (D-S) evidence theory. The present work reports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RREQ traffic and developed an optimum algorithm for the detection of persistent RREQ flooding attack using Bayesian Inference. The algorithm was further refined for the detection of high rate and low rate pulsed RREQ flooding attack using D-S evidence theory. Based on the comprehensive evaluation using mathematical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simulation, the proposed method successfully defended any type of flooding based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in Wireless Ad Hoc Network with lower communication and memory overhead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Network forensics is still under active investigation by the research community, especially to address the issues in wireless </a:t>
            </a:r>
            <a:r>
              <a:rPr lang="en-IN" sz="2000" dirty="0" smtClean="0">
                <a:latin typeface="Times New Roman" pitchFamily="18" charset="0"/>
                <a:cs typeface="Times New Roman" pitchFamily="18" charset="0"/>
              </a:rPr>
              <a:t>networks. </a:t>
            </a:r>
          </a:p>
          <a:p>
            <a:pPr algn="just">
              <a:lnSpc>
                <a:spcPct val="150000"/>
              </a:lnSpc>
            </a:pPr>
            <a:r>
              <a:rPr lang="en-IN" sz="2000" dirty="0" smtClean="0">
                <a:latin typeface="Times New Roman" pitchFamily="18" charset="0"/>
                <a:cs typeface="Times New Roman" pitchFamily="18" charset="0"/>
              </a:rPr>
              <a:t>Mobile </a:t>
            </a:r>
            <a:r>
              <a:rPr lang="en-IN" sz="2000" dirty="0" smtClean="0">
                <a:latin typeface="Times New Roman" pitchFamily="18" charset="0"/>
                <a:cs typeface="Times New Roman" pitchFamily="18" charset="0"/>
              </a:rPr>
              <a:t>Ad hoc network (MANET) a kind of wireless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the distributed systems having wireless mobile nodes that can freely and dynamically </a:t>
            </a:r>
            <a:r>
              <a:rPr lang="en-IN" sz="2000" dirty="0" err="1" smtClean="0">
                <a:latin typeface="Times New Roman" pitchFamily="18" charset="0"/>
                <a:cs typeface="Times New Roman" pitchFamily="18" charset="0"/>
              </a:rPr>
              <a:t>selforganise</a:t>
            </a:r>
            <a:r>
              <a:rPr lang="en-IN" sz="2000" dirty="0" smtClean="0">
                <a:latin typeface="Times New Roman" pitchFamily="18" charset="0"/>
                <a:cs typeface="Times New Roman" pitchFamily="18" charset="0"/>
              </a:rPr>
              <a:t> into arbitrary, temporary, and ad hoc network topologies, allowing connections within the network neither having pre-existing communication infrastructure nor centralized administered control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no route from source node to destination node exists in source route cache, then source node initiates Route Discovery and sends out a ROUTE REQUEST message to find a route.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kinds of networks, from traditional infrastructure networks to wireless self-organized networks, have a variety of security issues crossing all layers in the network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critical research problem is how to assess each node in the networks precisely with dynamic evidence in a distributed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Uncertain reasoning was initially proposed from the artificial intelligence community to solve the problems in expert systems, which have frequent counter-factual </a:t>
            </a:r>
            <a:r>
              <a:rPr lang="en-IN" sz="2000" dirty="0" smtClean="0">
                <a:latin typeface="Times New Roman" pitchFamily="18" charset="0"/>
                <a:cs typeface="Times New Roman" pitchFamily="18" charset="0"/>
              </a:rPr>
              <a:t>results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Cognitive </a:t>
            </a:r>
            <a:r>
              <a:rPr lang="en-IN" sz="2000" dirty="0" smtClean="0">
                <a:latin typeface="Times New Roman" pitchFamily="18" charset="0"/>
                <a:cs typeface="Times New Roman" pitchFamily="18" charset="0"/>
              </a:rPr>
              <a:t>radio (CR) has become a promising technology to deal with the spectrum shortage </a:t>
            </a:r>
            <a:r>
              <a:rPr lang="en-IN" sz="2000" dirty="0" smtClean="0">
                <a:latin typeface="Times New Roman" pitchFamily="18" charset="0"/>
                <a:cs typeface="Times New Roman" pitchFamily="18" charset="0"/>
              </a:rPr>
              <a:t>problem.</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work, forensic analysis is done using fuzzy logic. Motivation of using fuzzy logic is that, through fuzzy logic more appropriate pattern analysis rules can be implemented for both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due to RREQ flooding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MANET each node are self capable that support routing functionality in an ad hoc scenario, forwarding of data or exchange of topology information using wireless </a:t>
            </a:r>
            <a:r>
              <a:rPr lang="en-IN" sz="2000" dirty="0" smtClean="0">
                <a:latin typeface="Times New Roman" pitchFamily="18" charset="0"/>
                <a:cs typeface="Times New Roman" pitchFamily="18" charset="0"/>
              </a:rPr>
              <a:t>communications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Flooding attack causes excessive volume of traffic to deplete key resources of the target legitimate users, since the system get congested so forth, there is denial of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study of network forensics analysis for attacks in wireless network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in MANET is considered still in progress.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inside attacks always emerge in all kinds of networks and have significant impact on the performance of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Although the number of packets received correctly decreases as long as the number of nodes increases, the performance of our scheme has a big improvement.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simulations, we show that the proposed scheme has a better performance in trust evaluation comparing to existing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proposed scheme has a better performance than the existing one because the trust values of malicious nodes in the proposed scheme are more accurate than its counterpart.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throughput performance of MANETs with the consideration of a variety of causes for packets dropping can be improved and the false alarm probability of the proposed scheme is lower.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Bayesian network trust model in peer-to-peer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Wang and J. Vassileva,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Depending on the situation, a peer may need to consider its trust in a specific aspect of another peer's capability or in a combination of multiple aspects.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Probabilistic Reasoning in Intelligent Systems: Networks of Plausible Inference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Pearl,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Probabilistic Reasoning in Intelligent Systems is a complete </a:t>
                      </a:r>
                      <a:r>
                        <a:rPr lang="en-US" sz="2000" dirty="0" err="1">
                          <a:latin typeface="Times New Roman"/>
                          <a:ea typeface="Calibri"/>
                          <a:cs typeface="Latha"/>
                        </a:rPr>
                        <a:t>andaccessible</a:t>
                      </a:r>
                      <a:r>
                        <a:rPr lang="en-US" sz="2000" dirty="0">
                          <a:latin typeface="Times New Roman"/>
                          <a:ea typeface="Calibri"/>
                          <a:cs typeface="Latha"/>
                        </a:rPr>
                        <a:t> account of the theoretical foundations and computational methods that underlie plausible reasoning under uncertainty.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computer for the 21st century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Weiser,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will look at the main points from </a:t>
                      </a:r>
                      <a:r>
                        <a:rPr lang="en-US" sz="2000" dirty="0" err="1">
                          <a:latin typeface="Times New Roman"/>
                          <a:ea typeface="Calibri"/>
                          <a:cs typeface="Latha"/>
                        </a:rPr>
                        <a:t>Weiser's</a:t>
                      </a:r>
                      <a:r>
                        <a:rPr lang="en-US" sz="2000" dirty="0">
                          <a:latin typeface="Times New Roman"/>
                          <a:ea typeface="Calibri"/>
                          <a:cs typeface="Latha"/>
                        </a:rPr>
                        <a:t> paper, and discuss it's impact on the field of computer science and our current lifestyle.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trust management for mobile ad hoc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 Cho, A. Swami, and I. R.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seek to combine the notions of "social trust" derived from social networks with "quality-of-service (</a:t>
                      </a:r>
                      <a:r>
                        <a:rPr lang="en-US" sz="2000" dirty="0" err="1">
                          <a:solidFill>
                            <a:srgbClr val="333333"/>
                          </a:solidFill>
                          <a:latin typeface="Times New Roman"/>
                          <a:ea typeface="Calibri"/>
                          <a:cs typeface="Latha"/>
                        </a:rPr>
                        <a:t>QoS</a:t>
                      </a:r>
                      <a:r>
                        <a:rPr lang="en-US" sz="2000" dirty="0">
                          <a:solidFill>
                            <a:srgbClr val="333333"/>
                          </a:solidFill>
                          <a:latin typeface="Times New Roman"/>
                          <a:ea typeface="Calibri"/>
                          <a:cs typeface="Latha"/>
                        </a:rPr>
                        <a:t>) trust" derived from information and communication networks to obtain a composite trust metric.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752600" y="1295400"/>
            <a:ext cx="68580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this dissertation, we have thoroughly studied the security issues, the inside attacks, on four ad hoc networking paradigms including MANETs, tactical MANETs, CR enabled ad hoc networks, and VANETs with NFV. The security issues are mitigated and tackled by the advances of uncertain reasoning in trust management. In this chapter, we conclude the accomplished works and present some possible research directions in the future.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Y. Wang and J. </a:t>
            </a:r>
            <a:r>
              <a:rPr lang="en-IN" sz="2000" dirty="0" err="1" smtClean="0">
                <a:latin typeface="Times New Roman" pitchFamily="18" charset="0"/>
                <a:cs typeface="Times New Roman" pitchFamily="18" charset="0"/>
              </a:rPr>
              <a:t>Vassileva</a:t>
            </a:r>
            <a:r>
              <a:rPr lang="en-IN" sz="2000" dirty="0" smtClean="0">
                <a:latin typeface="Times New Roman" pitchFamily="18" charset="0"/>
                <a:cs typeface="Times New Roman" pitchFamily="18" charset="0"/>
              </a:rPr>
              <a:t>, “Bayesian network trust model in peer-to-peer networks,” in Proc. AAMAS’03, (Melbourne, Australia), Jul. 2003.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J. Pearl, Probabilistic Reasoning in Intelligent Systems: Networks of Plausible Inference. Morgan Kaufmann, 1988</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 Weiser, “The computer for the 21st century,” SIGMOBILE Mob.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Rev., vol. 3, pp. 3–11, July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J. H. Cho, A. Swami, and I. R. Chen, “A survey on trust management for mobile ad hoc networks,” IEEE Communications Surveys and Tutorials, vol. 13, no. 4, pp. 562–583,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T. Clausen and P. </a:t>
            </a:r>
            <a:r>
              <a:rPr lang="en-IN" sz="2000" dirty="0" err="1" smtClean="0">
                <a:latin typeface="Times New Roman" pitchFamily="18" charset="0"/>
                <a:cs typeface="Times New Roman" pitchFamily="18" charset="0"/>
              </a:rPr>
              <a:t>Jacquet</a:t>
            </a:r>
            <a:r>
              <a:rPr lang="en-IN" sz="2000" dirty="0" smtClean="0">
                <a:latin typeface="Times New Roman" pitchFamily="18" charset="0"/>
                <a:cs typeface="Times New Roman" pitchFamily="18" charset="0"/>
              </a:rPr>
              <a:t>, “Optimized link state routing protocol (OLSR),” IETF RFC 3626, Oct. 2003.</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T. Clausen, C. </a:t>
            </a:r>
            <a:r>
              <a:rPr lang="en-IN" sz="1800" dirty="0" err="1" smtClean="0">
                <a:latin typeface="Times New Roman" pitchFamily="18" charset="0"/>
                <a:cs typeface="Times New Roman" pitchFamily="18" charset="0"/>
              </a:rPr>
              <a:t>Dearlove</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Jacquet</a:t>
            </a:r>
            <a:r>
              <a:rPr lang="en-IN" sz="1800" dirty="0" smtClean="0">
                <a:latin typeface="Times New Roman" pitchFamily="18" charset="0"/>
                <a:cs typeface="Times New Roman" pitchFamily="18" charset="0"/>
              </a:rPr>
              <a:t>, “The optimized link state routing protocol version 2,” IETF draft-ietf-manet-olsrv2-13, Oct.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Qualnet</a:t>
            </a:r>
            <a:r>
              <a:rPr lang="en-IN" sz="1800" dirty="0" smtClean="0">
                <a:latin typeface="Times New Roman" pitchFamily="18" charset="0"/>
                <a:cs typeface="Times New Roman" pitchFamily="18" charset="0"/>
              </a:rPr>
              <a:t> simulator.” website: http://www.scalable-networks.com/content/.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D. Heckerman, “A tutorial on learning with </a:t>
            </a:r>
            <a:r>
              <a:rPr lang="en-IN" sz="1800" dirty="0" err="1" smtClean="0">
                <a:latin typeface="Times New Roman" pitchFamily="18" charset="0"/>
                <a:cs typeface="Times New Roman" pitchFamily="18" charset="0"/>
              </a:rPr>
              <a:t>bayesian</a:t>
            </a:r>
            <a:r>
              <a:rPr lang="en-IN" sz="1800" dirty="0" smtClean="0">
                <a:latin typeface="Times New Roman" pitchFamily="18" charset="0"/>
                <a:cs typeface="Times New Roman" pitchFamily="18" charset="0"/>
              </a:rPr>
              <a:t> networks,” Microsoft Research Report MSR-TR-95-06, 1995.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a:t>
            </a:r>
            <a:r>
              <a:rPr lang="en-IN" sz="1800" dirty="0" err="1" smtClean="0">
                <a:latin typeface="Times New Roman" pitchFamily="18" charset="0"/>
                <a:cs typeface="Times New Roman" pitchFamily="18" charset="0"/>
              </a:rPr>
              <a:t>Momani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Challa</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Alhmouz</a:t>
            </a:r>
            <a:r>
              <a:rPr lang="en-IN" sz="1800" dirty="0" smtClean="0">
                <a:latin typeface="Times New Roman" pitchFamily="18" charset="0"/>
                <a:cs typeface="Times New Roman" pitchFamily="18" charset="0"/>
              </a:rPr>
              <a:t>, “BNWSN: Bayesian network trust model for wireless sensor networks,” in Proc. MIC CCA’08, (Amman), Aug.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C. T. Nguyen, O. Camp, and S. </a:t>
            </a:r>
            <a:r>
              <a:rPr lang="en-IN" sz="1800" dirty="0" err="1" smtClean="0">
                <a:latin typeface="Times New Roman" pitchFamily="18" charset="0"/>
                <a:cs typeface="Times New Roman" pitchFamily="18" charset="0"/>
              </a:rPr>
              <a:t>Loiseau</a:t>
            </a:r>
            <a:r>
              <a:rPr lang="en-IN" sz="1800" dirty="0" smtClean="0">
                <a:latin typeface="Times New Roman" pitchFamily="18" charset="0"/>
                <a:cs typeface="Times New Roman" pitchFamily="18" charset="0"/>
              </a:rPr>
              <a:t>, “A Bayesian network based trust model for improving collaboration in mobile ad hoc networks,” in Proc. IEEE Research, Innovation and Vision for the Future, (Hanoi, Vietnam), Mar. 2007.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1314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Modeling and Detection of Flooding based Denial of Service Attacks in Wireless Ad Hoc Networks using Uncertain Reasoning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2021-08-24T12:51:38Z</dcterms:modified>
</cp:coreProperties>
</file>