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Covert Wireless Communication With Noise Uncertainty in Space-Air-Ground Integrated Vehicular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propose a covert wireless uplink transmission strategy in space-air-ground integrated vehicular networks, where the source vehicle transmits its own message over the channel that being used by the host communication system, to avoid being detected by the warden. It is obvious that the data transmission efficiency of the covert communication system is limited due to the co-channel interference. To improve the data transmission efficiency, we consider that the covert communication system adopts improper Gaussian </a:t>
            </a:r>
            <a:r>
              <a:rPr lang="en-IN" sz="2000" dirty="0" err="1" smtClean="0">
                <a:latin typeface="Times New Roman" pitchFamily="18" charset="0"/>
                <a:cs typeface="Times New Roman" pitchFamily="18" charset="0"/>
              </a:rPr>
              <a:t>signaling</a:t>
            </a:r>
            <a:r>
              <a:rPr lang="en-IN" sz="2000" dirty="0" smtClean="0">
                <a:latin typeface="Times New Roman" pitchFamily="18" charset="0"/>
                <a:cs typeface="Times New Roman" pitchFamily="18" charset="0"/>
              </a:rPr>
              <a:t> (IGS). We formulate a joint transmit power and IGS factor optimization problem to minimize the outage probability of the covert communication system.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minimum error detection probability of the warden is first analyzed with noise uncertainty, which is used to measure the system covertness. Under the constraints of the quality of service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of host communication system and the covertness requirement, the optimal transmit power is first derived with proper Gaussian </a:t>
            </a:r>
            <a:r>
              <a:rPr lang="en-IN" sz="2000" dirty="0" err="1" smtClean="0">
                <a:latin typeface="Times New Roman" pitchFamily="18" charset="0"/>
                <a:cs typeface="Times New Roman" pitchFamily="18" charset="0"/>
              </a:rPr>
              <a:t>signaling</a:t>
            </a:r>
            <a:r>
              <a:rPr lang="en-IN" sz="2000" dirty="0" smtClean="0">
                <a:latin typeface="Times New Roman" pitchFamily="18" charset="0"/>
                <a:cs typeface="Times New Roman" pitchFamily="18" charset="0"/>
              </a:rPr>
              <a:t> (PGS) scheme. Then, with the approximate outage probability derived under IGS scheme, the optimization problem is solved by jointly designing the transmit power and IGS factor. Finally, we provide extensive numerical results to validate the proposed covert transmission strategy, and demonstrate that the IGS scheme is beneficial in improving the data transmission efficiency in terms of outage probability compared to PGS scheme</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contrast, the covert localization technique dedicates to operating the signal detection process of the adversary, such that attackers are unaware of the existence of the localization </a:t>
            </a:r>
            <a:r>
              <a:rPr lang="en-IN" sz="2000" dirty="0" smtClean="0">
                <a:latin typeface="Times New Roman" pitchFamily="18" charset="0"/>
                <a:cs typeface="Times New Roman" pitchFamily="18" charset="0"/>
              </a:rPr>
              <a:t>process.</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main issue of the works mentioned above is that the attacker may know the existence of the transmission process and even intercept the signal of the anchor network.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some instances, protecting the content of the transmitted information is </a:t>
            </a:r>
            <a:r>
              <a:rPr lang="en-IN" sz="2000" dirty="0" smtClean="0">
                <a:latin typeface="Times New Roman" pitchFamily="18" charset="0"/>
                <a:cs typeface="Times New Roman" pitchFamily="18" charset="0"/>
              </a:rPr>
              <a:t>insufficient, </a:t>
            </a:r>
            <a:r>
              <a:rPr lang="en-IN" sz="2000" dirty="0" smtClean="0">
                <a:latin typeface="Times New Roman" pitchFamily="18" charset="0"/>
                <a:cs typeface="Times New Roman" pitchFamily="18" charset="0"/>
              </a:rPr>
              <a:t>whereas covert communication is required to prevent the existence of transmission from being detected by the adversary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focus on the detection strategy for the warden to detect the existence of the localization signals transmitted from anchors.</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first formulate the basic optimization problem from the perspective of the legitimate agent and anchors to achieve covert localization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formulate the power allocation optimization problem of the anchors in the presence of the total power constraint, and propose an algorithm based on the </a:t>
            </a:r>
            <a:r>
              <a:rPr lang="en-IN" sz="2000" dirty="0" err="1" smtClean="0">
                <a:latin typeface="Times New Roman" pitchFamily="18" charset="0"/>
                <a:cs typeface="Times New Roman" pitchFamily="18" charset="0"/>
              </a:rPr>
              <a:t>semidefinite</a:t>
            </a:r>
            <a:r>
              <a:rPr lang="en-IN" sz="2000" dirty="0" smtClean="0">
                <a:latin typeface="Times New Roman" pitchFamily="18" charset="0"/>
                <a:cs typeface="Times New Roman" pitchFamily="18" charset="0"/>
              </a:rPr>
              <a:t> program (SDP) to solve the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problem aims to solve the optimal transmit powers of anchors to minimize the localization accuracy bound while satisfying the covert requirement constraint.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 the robust optimization problem is formulated in the presence of the warden’s position </a:t>
            </a:r>
            <a:r>
              <a:rPr lang="en-IN" sz="2000" dirty="0" smtClean="0">
                <a:latin typeface="Times New Roman" pitchFamily="18" charset="0"/>
                <a:cs typeface="Times New Roman" pitchFamily="18" charset="0"/>
              </a:rPr>
              <a:t>uncertainty.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3716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Many strategies and manners are proposed coping with different types of potential threats and attackers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Several </a:t>
            </a:r>
            <a:r>
              <a:rPr lang="en-IN" sz="2000" dirty="0" err="1" smtClean="0">
                <a:latin typeface="Times New Roman" pitchFamily="18" charset="0"/>
                <a:cs typeface="Times New Roman" pitchFamily="18" charset="0"/>
              </a:rPr>
              <a:t>attacktolerant</a:t>
            </a:r>
            <a:r>
              <a:rPr lang="en-IN" sz="2000" dirty="0" smtClean="0">
                <a:latin typeface="Times New Roman" pitchFamily="18" charset="0"/>
                <a:cs typeface="Times New Roman" pitchFamily="18" charset="0"/>
              </a:rPr>
              <a:t> localization algorithms were proposed to compute the agent’s position </a:t>
            </a:r>
            <a:r>
              <a:rPr lang="en-IN" sz="2000" dirty="0" smtClean="0">
                <a:latin typeface="Times New Roman" pitchFamily="18" charset="0"/>
                <a:cs typeface="Times New Roman" pitchFamily="18" charset="0"/>
              </a:rPr>
              <a:t>robustly, </a:t>
            </a:r>
            <a:r>
              <a:rPr lang="en-IN" sz="2000" dirty="0" smtClean="0">
                <a:latin typeface="Times New Roman" pitchFamily="18" charset="0"/>
                <a:cs typeface="Times New Roman" pitchFamily="18" charset="0"/>
              </a:rPr>
              <a:t>such as robust statistical </a:t>
            </a:r>
            <a:r>
              <a:rPr lang="en-IN" sz="2000" dirty="0" smtClean="0">
                <a:latin typeface="Times New Roman" pitchFamily="18" charset="0"/>
                <a:cs typeface="Times New Roman" pitchFamily="18" charset="0"/>
              </a:rPr>
              <a:t>methods, </a:t>
            </a:r>
            <a:r>
              <a:rPr lang="en-IN" sz="2000" dirty="0" smtClean="0">
                <a:latin typeface="Times New Roman" pitchFamily="18" charset="0"/>
                <a:cs typeface="Times New Roman" pitchFamily="18" charset="0"/>
              </a:rPr>
              <a:t>voting-based </a:t>
            </a:r>
            <a:r>
              <a:rPr lang="en-IN" sz="2000" dirty="0" smtClean="0">
                <a:latin typeface="Times New Roman" pitchFamily="18" charset="0"/>
                <a:cs typeface="Times New Roman" pitchFamily="18" charset="0"/>
              </a:rPr>
              <a:t>estimation, </a:t>
            </a:r>
            <a:r>
              <a:rPr lang="en-IN" sz="2000" dirty="0" smtClean="0">
                <a:latin typeface="Times New Roman" pitchFamily="18" charset="0"/>
                <a:cs typeface="Times New Roman" pitchFamily="18" charset="0"/>
              </a:rPr>
              <a:t>and extra </a:t>
            </a:r>
            <a:r>
              <a:rPr lang="en-IN" sz="2000" dirty="0" smtClean="0">
                <a:latin typeface="Times New Roman" pitchFamily="18" charset="0"/>
                <a:cs typeface="Times New Roman" pitchFamily="18" charset="0"/>
              </a:rPr>
              <a:t>hardware based scheme.</a:t>
            </a:r>
          </a:p>
          <a:p>
            <a:pPr algn="just">
              <a:lnSpc>
                <a:spcPct val="150000"/>
              </a:lnSpc>
            </a:pPr>
            <a:r>
              <a:rPr lang="en-IN" sz="2000" dirty="0" smtClean="0">
                <a:latin typeface="Times New Roman" pitchFamily="18" charset="0"/>
                <a:cs typeface="Times New Roman" pitchFamily="18" charset="0"/>
              </a:rPr>
              <a:t>Based on the analysis of ACPs with BUM and UUM, we have proposed the CSPEB to measure the localization accuracy of the agent when the warden suffers noise uncertainty.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formulate the power allocation optimization problem of the anchors in the presence of the total power constraint, and propose an algorithm based on the </a:t>
            </a:r>
            <a:r>
              <a:rPr lang="en-IN" sz="2000" dirty="0" err="1" smtClean="0">
                <a:latin typeface="Times New Roman" pitchFamily="18" charset="0"/>
                <a:cs typeface="Times New Roman" pitchFamily="18" charset="0"/>
              </a:rPr>
              <a:t>semidefinite</a:t>
            </a:r>
            <a:r>
              <a:rPr lang="en-IN" sz="2000" dirty="0" smtClean="0">
                <a:latin typeface="Times New Roman" pitchFamily="18" charset="0"/>
                <a:cs typeface="Times New Roman" pitchFamily="18" charset="0"/>
              </a:rPr>
              <a:t> program (SDP) to solve the problem.</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detection performance at the warden was analyzed by a worst-case approach from the warden’s perspective, where the actual noise power is assumed to be at the worst-case scenario for the </a:t>
            </a:r>
            <a:r>
              <a:rPr lang="en-IN" sz="2000" dirty="0" smtClean="0">
                <a:latin typeface="Times New Roman" pitchFamily="18" charset="0"/>
                <a:cs typeface="Times New Roman" pitchFamily="18" charset="0"/>
              </a:rPr>
              <a:t>detection</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this approach has an important limitation for evaluating the detection performance at the warden for covert communication, since any true level of covertness cannot be guaranteed by assuming a worst-case scenario from the warden’s perspective.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work, we adopt two new approaches to measure the covertness with noise uncertainty. Instead of focusing on the worst-case scenario at Willie, we analyze the overall performance at Willie with the noise </a:t>
            </a:r>
            <a:r>
              <a:rPr lang="en-IN" sz="2000" dirty="0" smtClean="0">
                <a:latin typeface="Times New Roman" pitchFamily="18" charset="0"/>
                <a:cs typeface="Times New Roman" pitchFamily="18" charset="0"/>
              </a:rPr>
              <a:t>uncertainty.</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Physical Layer Security in Wireless Communications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Zhou, L. Song, and Y.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Wireless networks use unguided medium as communication channels, so gathering wireless data transmission is easier when compared to traditional cable systems.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Achieving undetectable communication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Lee, R. J. Baxley, M. A. Weitnauer, and B. Walkenhorst,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consider the problem of achieving a positive error-free communications rate without being detected by an eavesdropper—we coin this the privacy rate.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SNR walls for signal detection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Tandra and A. Sahai,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Small modeling uncertainties are unavoidable in any practical system and so robustness to them is a fundamental performance metric.</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Covert communication in the presence of an uninformed jammer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V. Sobers, B. A. Bash, S. Guha, D. Towsley, and D. Goeckel,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assume that an uninformed “jammer” is present to help Alice, and we consider AWGN and block fading channels.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600200" y="1371600"/>
            <a:ext cx="6858000" cy="50292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We </a:t>
            </a:r>
            <a:r>
              <a:rPr lang="en-IN" dirty="0" smtClean="0">
                <a:latin typeface="Times New Roman" pitchFamily="18" charset="0"/>
                <a:cs typeface="Times New Roman" pitchFamily="18" charset="0"/>
              </a:rPr>
              <a:t>have revisited covert communication with the consideration of noise uncertainty. The average covert probability and the covert outage probability have been proposed to measure covertness when the warden has noise uncertainty. We have considered both the bounded and unbounded models of noise uncertainty. For each model, the rate below which one can communicate subject to a given requirement of covertness has been derived. Our results show that a positive cover rate is achievable with a low probability of being detected, while the covert rate approaches zero as the probability of being detected approaches zero.</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X. Zhou, L. Song, and Y. Zhang, Physical Layer Security in Wireless Communications. CRC Press, 2013.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B. A. Bash, D. </a:t>
            </a:r>
            <a:r>
              <a:rPr lang="en-IN" sz="1800" dirty="0" err="1" smtClean="0">
                <a:latin typeface="Times New Roman" pitchFamily="18" charset="0"/>
                <a:cs typeface="Times New Roman" pitchFamily="18" charset="0"/>
              </a:rPr>
              <a:t>Goeckel</a:t>
            </a:r>
            <a:r>
              <a:rPr lang="en-IN" sz="1800" dirty="0" smtClean="0">
                <a:latin typeface="Times New Roman" pitchFamily="18" charset="0"/>
                <a:cs typeface="Times New Roman" pitchFamily="18" charset="0"/>
              </a:rPr>
              <a:t>, and D. </a:t>
            </a:r>
            <a:r>
              <a:rPr lang="en-IN" sz="1800" dirty="0" err="1" smtClean="0">
                <a:latin typeface="Times New Roman" pitchFamily="18" charset="0"/>
                <a:cs typeface="Times New Roman" pitchFamily="18" charset="0"/>
              </a:rPr>
              <a:t>Towsley</a:t>
            </a:r>
            <a:r>
              <a:rPr lang="en-IN" sz="1800" dirty="0" smtClean="0">
                <a:latin typeface="Times New Roman" pitchFamily="18" charset="0"/>
                <a:cs typeface="Times New Roman" pitchFamily="18" charset="0"/>
              </a:rPr>
              <a:t>, “Limits of reliable communication with low probability of detection on AWGN channels,” IEEE J. Sel. Areas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vol. 31, no. 9, pp. 1921–1930, Sept. 2013.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S. Lee, R. J. Baxley, M. A. </a:t>
            </a:r>
            <a:r>
              <a:rPr lang="en-IN" sz="1800" dirty="0" err="1" smtClean="0">
                <a:latin typeface="Times New Roman" pitchFamily="18" charset="0"/>
                <a:cs typeface="Times New Roman" pitchFamily="18" charset="0"/>
              </a:rPr>
              <a:t>Weitnauer</a:t>
            </a:r>
            <a:r>
              <a:rPr lang="en-IN" sz="1800" dirty="0" smtClean="0">
                <a:latin typeface="Times New Roman" pitchFamily="18" charset="0"/>
                <a:cs typeface="Times New Roman" pitchFamily="18" charset="0"/>
              </a:rPr>
              <a:t>, and B. </a:t>
            </a:r>
            <a:r>
              <a:rPr lang="en-IN" sz="1800" dirty="0" err="1" smtClean="0">
                <a:latin typeface="Times New Roman" pitchFamily="18" charset="0"/>
                <a:cs typeface="Times New Roman" pitchFamily="18" charset="0"/>
              </a:rPr>
              <a:t>Walkenhorst</a:t>
            </a:r>
            <a:r>
              <a:rPr lang="en-IN" sz="1800" dirty="0" smtClean="0">
                <a:latin typeface="Times New Roman" pitchFamily="18" charset="0"/>
                <a:cs typeface="Times New Roman" pitchFamily="18" charset="0"/>
              </a:rPr>
              <a:t>, “Achieving undetectable communication,” IEEE J. Sel. Signal Process., vol. 9, no. 7, pp. 1195–1205, Oct. 2015.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R. </a:t>
            </a:r>
            <a:r>
              <a:rPr lang="en-IN" sz="1800" dirty="0" err="1" smtClean="0">
                <a:latin typeface="Times New Roman" pitchFamily="18" charset="0"/>
                <a:cs typeface="Times New Roman" pitchFamily="18" charset="0"/>
              </a:rPr>
              <a:t>Tandra</a:t>
            </a:r>
            <a:r>
              <a:rPr lang="en-IN" sz="1800" dirty="0" smtClean="0">
                <a:latin typeface="Times New Roman" pitchFamily="18" charset="0"/>
                <a:cs typeface="Times New Roman" pitchFamily="18" charset="0"/>
              </a:rPr>
              <a:t> and A. </a:t>
            </a:r>
            <a:r>
              <a:rPr lang="en-IN" sz="1800" dirty="0" err="1" smtClean="0">
                <a:latin typeface="Times New Roman" pitchFamily="18" charset="0"/>
                <a:cs typeface="Times New Roman" pitchFamily="18" charset="0"/>
              </a:rPr>
              <a:t>Sahai</a:t>
            </a:r>
            <a:r>
              <a:rPr lang="en-IN" sz="1800" dirty="0" smtClean="0">
                <a:latin typeface="Times New Roman" pitchFamily="18" charset="0"/>
                <a:cs typeface="Times New Roman" pitchFamily="18" charset="0"/>
              </a:rPr>
              <a:t>, “SNR walls for signal detection,” IEEE J. Sel. Signal Process., vol. 2, no. 1, pp. 4–17, Feb. 2008.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R. </a:t>
            </a:r>
            <a:r>
              <a:rPr lang="en-IN" sz="1800" dirty="0" err="1" smtClean="0">
                <a:latin typeface="Times New Roman" pitchFamily="18" charset="0"/>
                <a:cs typeface="Times New Roman" pitchFamily="18" charset="0"/>
              </a:rPr>
              <a:t>Durrett</a:t>
            </a:r>
            <a:r>
              <a:rPr lang="en-IN" sz="1800" dirty="0" smtClean="0">
                <a:latin typeface="Times New Roman" pitchFamily="18" charset="0"/>
                <a:cs typeface="Times New Roman" pitchFamily="18" charset="0"/>
              </a:rPr>
              <a:t>, Probability: Theory and Examples, 3rd ed. Belmont, CA: Duxbury, 2004.</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S. </a:t>
            </a:r>
            <a:r>
              <a:rPr lang="en-IN" sz="1800" dirty="0" err="1" smtClean="0">
                <a:latin typeface="Times New Roman" pitchFamily="18" charset="0"/>
                <a:cs typeface="Times New Roman" pitchFamily="18" charset="0"/>
              </a:rPr>
              <a:t>Shellhammer</a:t>
            </a:r>
            <a:r>
              <a:rPr lang="en-IN" sz="1800" dirty="0" smtClean="0">
                <a:latin typeface="Times New Roman" pitchFamily="18" charset="0"/>
                <a:cs typeface="Times New Roman" pitchFamily="18" charset="0"/>
              </a:rPr>
              <a:t> and R. </a:t>
            </a:r>
            <a:r>
              <a:rPr lang="en-IN" sz="1800" dirty="0" err="1" smtClean="0">
                <a:latin typeface="Times New Roman" pitchFamily="18" charset="0"/>
                <a:cs typeface="Times New Roman" pitchFamily="18" charset="0"/>
              </a:rPr>
              <a:t>Tandra</a:t>
            </a:r>
            <a:r>
              <a:rPr lang="en-IN" sz="1800" dirty="0" smtClean="0">
                <a:latin typeface="Times New Roman" pitchFamily="18" charset="0"/>
                <a:cs typeface="Times New Roman" pitchFamily="18" charset="0"/>
              </a:rPr>
              <a:t>, Performance of the Power Detector With Noise Uncertainty. IEEE Std. 802.22-06/0134r0, July 2006.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T. V. Sobers, B. A. Bash, S. </a:t>
            </a:r>
            <a:r>
              <a:rPr lang="en-IN" sz="1800" dirty="0" err="1" smtClean="0">
                <a:latin typeface="Times New Roman" pitchFamily="18" charset="0"/>
                <a:cs typeface="Times New Roman" pitchFamily="18" charset="0"/>
              </a:rPr>
              <a:t>Guha</a:t>
            </a:r>
            <a:r>
              <a:rPr lang="en-IN" sz="1800" dirty="0" smtClean="0">
                <a:latin typeface="Times New Roman" pitchFamily="18" charset="0"/>
                <a:cs typeface="Times New Roman" pitchFamily="18" charset="0"/>
              </a:rPr>
              <a:t>, D. </a:t>
            </a:r>
            <a:r>
              <a:rPr lang="en-IN" sz="1800" dirty="0" err="1" smtClean="0">
                <a:latin typeface="Times New Roman" pitchFamily="18" charset="0"/>
                <a:cs typeface="Times New Roman" pitchFamily="18" charset="0"/>
              </a:rPr>
              <a:t>Towsley</a:t>
            </a:r>
            <a:r>
              <a:rPr lang="en-IN" sz="1800" dirty="0" smtClean="0">
                <a:latin typeface="Times New Roman" pitchFamily="18" charset="0"/>
                <a:cs typeface="Times New Roman" pitchFamily="18" charset="0"/>
              </a:rPr>
              <a:t>, and D. </a:t>
            </a:r>
            <a:r>
              <a:rPr lang="en-IN" sz="1800" dirty="0" err="1" smtClean="0">
                <a:latin typeface="Times New Roman" pitchFamily="18" charset="0"/>
                <a:cs typeface="Times New Roman" pitchFamily="18" charset="0"/>
              </a:rPr>
              <a:t>Goeckel</a:t>
            </a:r>
            <a:r>
              <a:rPr lang="en-IN" sz="1800" dirty="0" smtClean="0">
                <a:latin typeface="Times New Roman" pitchFamily="18" charset="0"/>
                <a:cs typeface="Times New Roman" pitchFamily="18" charset="0"/>
              </a:rPr>
              <a:t>, “Covert communication in the presence of an uninformed jammer,” 2016. [Online]. Available: https://arxiv.org/abs/1608.00698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Y. </a:t>
            </a:r>
            <a:r>
              <a:rPr lang="en-IN" sz="1800" dirty="0" err="1" smtClean="0">
                <a:latin typeface="Times New Roman" pitchFamily="18" charset="0"/>
                <a:cs typeface="Times New Roman" pitchFamily="18" charset="0"/>
              </a:rPr>
              <a:t>Zeng</a:t>
            </a:r>
            <a:r>
              <a:rPr lang="en-IN" sz="1800" dirty="0" smtClean="0">
                <a:latin typeface="Times New Roman" pitchFamily="18" charset="0"/>
                <a:cs typeface="Times New Roman" pitchFamily="18" charset="0"/>
              </a:rPr>
              <a:t>, Y. C. Liang, A. T. Hoang, and E. C. Y. </a:t>
            </a:r>
            <a:r>
              <a:rPr lang="en-IN" sz="1800" dirty="0" err="1" smtClean="0">
                <a:latin typeface="Times New Roman" pitchFamily="18" charset="0"/>
                <a:cs typeface="Times New Roman" pitchFamily="18" charset="0"/>
              </a:rPr>
              <a:t>Peh</a:t>
            </a:r>
            <a:r>
              <a:rPr lang="en-IN" sz="1800" dirty="0" smtClean="0">
                <a:latin typeface="Times New Roman" pitchFamily="18" charset="0"/>
                <a:cs typeface="Times New Roman" pitchFamily="18" charset="0"/>
              </a:rPr>
              <a:t>, “Reliability of spectrum sensing under noise and interference uncertainty,” in Proc. IEEE ICC Workshops, June 2009, pp. 1–5.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A. </a:t>
            </a:r>
            <a:r>
              <a:rPr lang="en-IN" sz="1800" dirty="0" err="1" smtClean="0">
                <a:latin typeface="Times New Roman" pitchFamily="18" charset="0"/>
                <a:cs typeface="Times New Roman" pitchFamily="18" charset="0"/>
              </a:rPr>
              <a:t>Sonnenschein</a:t>
            </a:r>
            <a:r>
              <a:rPr lang="en-IN" sz="1800" dirty="0" smtClean="0">
                <a:latin typeface="Times New Roman" pitchFamily="18" charset="0"/>
                <a:cs typeface="Times New Roman" pitchFamily="18" charset="0"/>
              </a:rPr>
              <a:t> and P. M. Fishman, “Radiometric detection of </a:t>
            </a:r>
            <a:r>
              <a:rPr lang="en-IN" sz="1800" dirty="0" err="1" smtClean="0">
                <a:latin typeface="Times New Roman" pitchFamily="18" charset="0"/>
                <a:cs typeface="Times New Roman" pitchFamily="18" charset="0"/>
              </a:rPr>
              <a:t>spreadspectrum</a:t>
            </a:r>
            <a:r>
              <a:rPr lang="en-IN" sz="1800" dirty="0" smtClean="0">
                <a:latin typeface="Times New Roman" pitchFamily="18" charset="0"/>
                <a:cs typeface="Times New Roman" pitchFamily="18" charset="0"/>
              </a:rPr>
              <a:t> signals in noise of uncertain power,” IEEE Trans. on </a:t>
            </a:r>
            <a:r>
              <a:rPr lang="en-IN" sz="1800" dirty="0" err="1" smtClean="0">
                <a:latin typeface="Times New Roman" pitchFamily="18" charset="0"/>
                <a:cs typeface="Times New Roman" pitchFamily="18" charset="0"/>
              </a:rPr>
              <a:t>Aerosp</a:t>
            </a:r>
            <a:r>
              <a:rPr lang="en-IN" sz="1800" dirty="0" smtClean="0">
                <a:latin typeface="Times New Roman" pitchFamily="18" charset="0"/>
                <a:cs typeface="Times New Roman" pitchFamily="18" charset="0"/>
              </a:rPr>
              <a:t>. Electron. Syst., vol. 28, no. 3, pp. 654–660, July 1992.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W. </a:t>
            </a:r>
            <a:r>
              <a:rPr lang="en-IN" sz="1800" dirty="0" err="1" smtClean="0">
                <a:latin typeface="Times New Roman" pitchFamily="18" charset="0"/>
                <a:cs typeface="Times New Roman" pitchFamily="18" charset="0"/>
              </a:rPr>
              <a:t>Jouini</a:t>
            </a:r>
            <a:r>
              <a:rPr lang="en-IN" sz="1800" dirty="0" smtClean="0">
                <a:latin typeface="Times New Roman" pitchFamily="18" charset="0"/>
                <a:cs typeface="Times New Roman" pitchFamily="18" charset="0"/>
              </a:rPr>
              <a:t>, “Energy detection limits under log-normal approximated noise uncertainty,” IEEE Signal Process. </a:t>
            </a:r>
            <a:r>
              <a:rPr lang="en-IN" sz="1800" dirty="0" err="1" smtClean="0">
                <a:latin typeface="Times New Roman" pitchFamily="18" charset="0"/>
                <a:cs typeface="Times New Roman" pitchFamily="18" charset="0"/>
              </a:rPr>
              <a:t>Lett</a:t>
            </a:r>
            <a:r>
              <a:rPr lang="en-IN" sz="1800" dirty="0" smtClean="0">
                <a:latin typeface="Times New Roman" pitchFamily="18" charset="0"/>
                <a:cs typeface="Times New Roman" pitchFamily="18" charset="0"/>
              </a:rPr>
              <a:t>., vol. 18, no. 7, pp. 423– 426, July 2011.</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1266</TotalTime>
  <Words>1435</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Covert Wireless Communication With Noise Uncertainty in Space-Air-Ground Integrated Vehicular Networks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2021-08-24T10:06:05Z</dcterms:modified>
</cp:coreProperties>
</file>