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312" r:id="rId2"/>
    <p:sldId id="257" r:id="rId3"/>
    <p:sldId id="317" r:id="rId4"/>
    <p:sldId id="298" r:id="rId5"/>
    <p:sldId id="314" r:id="rId6"/>
    <p:sldId id="315" r:id="rId7"/>
    <p:sldId id="316"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055323F-2155-4886-883D-B46CE7118120}" type="datetimeFigureOut">
              <a:rPr lang="en-US" smtClean="0"/>
              <a:pPr/>
              <a:t>8/23/2021</a:t>
            </a:fld>
            <a:endParaRPr lang="en-I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3BDA8E-CE9E-4C99-9EF6-543242ACACD9}" type="slidenum">
              <a:rPr lang="en-IN" smtClean="0"/>
              <a:pPr/>
              <a:t>‹#›</a:t>
            </a:fld>
            <a:endParaRPr lang="en-I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C43BDA8E-CE9E-4C99-9EF6-543242ACACD9}" type="slidenum">
              <a:rPr lang="en-IN" smtClean="0"/>
              <a:pPr/>
              <a:t>6</a:t>
            </a:fld>
            <a:endParaRPr lang="en-IN"/>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752600"/>
            <a:ext cx="7498080" cy="2590800"/>
          </a:xfrm>
        </p:spPr>
        <p:txBody>
          <a:bodyPr>
            <a:normAutofit/>
          </a:bodyPr>
          <a:lstStyle/>
          <a:p>
            <a:pPr algn="ctr"/>
            <a:r>
              <a:rPr lang="en-IN" dirty="0" smtClean="0"/>
              <a:t>FABRICATION OF SOLAR SEED SPRAYER ROBOT</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381000"/>
            <a:ext cx="7498080" cy="487362"/>
          </a:xfrm>
        </p:spPr>
        <p:txBody>
          <a:bodyPr>
            <a:normAutofit fontScale="90000"/>
          </a:bodyPr>
          <a:lstStyle/>
          <a:p>
            <a:r>
              <a:rPr lang="en-US" b="1" dirty="0" smtClean="0"/>
              <a:t/>
            </a:r>
            <a:br>
              <a:rPr lang="en-US" b="1" dirty="0" smtClean="0"/>
            </a:br>
            <a:r>
              <a:rPr lang="en-US" b="1" dirty="0" smtClean="0"/>
              <a:t>ABSTRACT</a:t>
            </a:r>
            <a:br>
              <a:rPr lang="en-US" b="1" dirty="0" smtClean="0"/>
            </a:br>
            <a:endParaRPr lang="en-US" dirty="0"/>
          </a:p>
        </p:txBody>
      </p:sp>
      <p:sp>
        <p:nvSpPr>
          <p:cNvPr id="3" name="Content Placeholder 2"/>
          <p:cNvSpPr>
            <a:spLocks noGrp="1"/>
          </p:cNvSpPr>
          <p:nvPr>
            <p:ph idx="1"/>
          </p:nvPr>
        </p:nvSpPr>
        <p:spPr>
          <a:xfrm>
            <a:off x="1435608" y="914400"/>
            <a:ext cx="7498080" cy="5638800"/>
          </a:xfrm>
        </p:spPr>
        <p:txBody>
          <a:bodyPr>
            <a:noAutofit/>
          </a:bodyPr>
          <a:lstStyle/>
          <a:p>
            <a:pPr algn="just">
              <a:lnSpc>
                <a:spcPct val="150000"/>
              </a:lnSpc>
            </a:pPr>
            <a:r>
              <a:rPr lang="en-US" sz="2000" dirty="0" smtClean="0">
                <a:latin typeface="Times New Roman" pitchFamily="18" charset="0"/>
                <a:cs typeface="Times New Roman" pitchFamily="18" charset="0"/>
              </a:rPr>
              <a:t>The real power required for machine equipment depends on the resistance to the movement of it. Even now, in our country 98% of the contemporary machines use the power by burning of fossil fuels to run IC engines or external combustion engines.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evident has led to widespread air, water and noise pollution and most importantly has led to a realistic energy crisis in the near future.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Now </a:t>
            </a:r>
            <a:r>
              <a:rPr lang="en-US" sz="2000" dirty="0" smtClean="0">
                <a:latin typeface="Times New Roman" pitchFamily="18" charset="0"/>
                <a:cs typeface="Times New Roman" pitchFamily="18" charset="0"/>
              </a:rPr>
              <a:t>the approach of this project is to develop the machine to minimize the working cost and also to reduce the time for digging and seed sprayer operation by utilizing solar energy to run the robotic machine.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381000"/>
            <a:ext cx="7498080" cy="5867400"/>
          </a:xfrm>
        </p:spPr>
        <p:txBody>
          <a:bodyPr>
            <a:normAutofit fontScale="62500" lnSpcReduction="20000"/>
          </a:bodyPr>
          <a:lstStyle/>
          <a:p>
            <a:pPr algn="just">
              <a:lnSpc>
                <a:spcPct val="170000"/>
              </a:lnSpc>
            </a:pPr>
            <a:r>
              <a:rPr lang="en-US" dirty="0" smtClean="0">
                <a:latin typeface="Times New Roman" pitchFamily="18" charset="0"/>
                <a:cs typeface="Times New Roman" pitchFamily="18" charset="0"/>
              </a:rPr>
              <a:t>In this machine solar panel is used to capture solar energy and then it is converted into electrical energy which in turn is used to charge 12V battery, which then gives the necessary power to a shunt wound DC motor. </a:t>
            </a: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This </a:t>
            </a:r>
            <a:r>
              <a:rPr lang="en-US" dirty="0" smtClean="0">
                <a:latin typeface="Times New Roman" pitchFamily="18" charset="0"/>
                <a:cs typeface="Times New Roman" pitchFamily="18" charset="0"/>
              </a:rPr>
              <a:t>power is then transmitted to the DC motor to drive the wheels. Seed sowing and digging robot will move on different ground contours and performs digging, sow the seed and water the ground after closing. </a:t>
            </a:r>
            <a:endParaRPr lang="en-US" dirty="0" smtClean="0">
              <a:latin typeface="Times New Roman" pitchFamily="18" charset="0"/>
              <a:cs typeface="Times New Roman" pitchFamily="18" charset="0"/>
            </a:endParaRPr>
          </a:p>
          <a:p>
            <a:pPr algn="just">
              <a:lnSpc>
                <a:spcPct val="170000"/>
              </a:lnSpc>
            </a:pPr>
            <a:r>
              <a:rPr lang="en-US" dirty="0" smtClean="0">
                <a:latin typeface="Times New Roman" pitchFamily="18" charset="0"/>
                <a:cs typeface="Times New Roman" pitchFamily="18" charset="0"/>
              </a:rPr>
              <a:t>This </a:t>
            </a:r>
            <a:r>
              <a:rPr lang="en-US" dirty="0" smtClean="0">
                <a:latin typeface="Times New Roman" pitchFamily="18" charset="0"/>
                <a:cs typeface="Times New Roman" pitchFamily="18" charset="0"/>
              </a:rPr>
              <a:t>project is very useful in agriculture field to reduce the time of work and easy way to implement this process. This project is designed by following blocks Solar panel, Battery, sprayer and hopper.</a:t>
            </a:r>
            <a:endParaRPr lang="en-IN"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pPr algn="ctr"/>
            <a:r>
              <a:rPr lang="en-US" dirty="0" smtClean="0"/>
              <a:t>Block Diagram	</a:t>
            </a:r>
            <a:endParaRPr lang="en-US" dirty="0"/>
          </a:p>
        </p:txBody>
      </p:sp>
      <p:pic>
        <p:nvPicPr>
          <p:cNvPr id="5" name="Content Placeholder 4" descr="fabrication of solar seed sprayer.jpg"/>
          <p:cNvPicPr>
            <a:picLocks noGrp="1"/>
          </p:cNvPicPr>
          <p:nvPr>
            <p:ph idx="1"/>
          </p:nvPr>
        </p:nvPicPr>
        <p:blipFill>
          <a:blip r:embed="rId2" cstate="print"/>
          <a:stretch>
            <a:fillRect/>
          </a:stretch>
        </p:blipFill>
        <p:spPr>
          <a:xfrm>
            <a:off x="1524000" y="1447800"/>
            <a:ext cx="6767045" cy="48006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latin typeface="Times New Roman" pitchFamily="18" charset="0"/>
                <a:cs typeface="Times New Roman" pitchFamily="18" charset="0"/>
              </a:rPr>
              <a:t>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838200"/>
            <a:ext cx="7498080" cy="5410200"/>
          </a:xfrm>
        </p:spPr>
        <p:txBody>
          <a:bodyPr>
            <a:normAutofit/>
          </a:bodyPr>
          <a:lstStyle/>
          <a:p>
            <a:pPr algn="just">
              <a:lnSpc>
                <a:spcPct val="150000"/>
              </a:lnSpc>
            </a:pPr>
            <a:r>
              <a:rPr lang="en-IN" sz="2000" dirty="0" smtClean="0">
                <a:latin typeface="Times New Roman" pitchFamily="18" charset="0"/>
                <a:cs typeface="Times New Roman" pitchFamily="18" charset="0"/>
              </a:rPr>
              <a:t>The automated solar tracking system is design in order to optimize the efficiency of overall solar energy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Farmers today spend a lot of money on machines that help them decrease </a:t>
            </a:r>
            <a:r>
              <a:rPr lang="en-IN" sz="2000" dirty="0" err="1" smtClean="0">
                <a:latin typeface="Times New Roman" pitchFamily="18" charset="0"/>
                <a:cs typeface="Times New Roman" pitchFamily="18" charset="0"/>
              </a:rPr>
              <a:t>labor</a:t>
            </a:r>
            <a:r>
              <a:rPr lang="en-IN" sz="2000" dirty="0" smtClean="0">
                <a:latin typeface="Times New Roman" pitchFamily="18" charset="0"/>
                <a:cs typeface="Times New Roman" pitchFamily="18" charset="0"/>
              </a:rPr>
              <a:t> and increase yield of crops but the profit and efficiency are very less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Developed agriculture needs to find new ways to improve efficiency</a:t>
            </a:r>
            <a:r>
              <a:rPr lang="en-IN" sz="2000" dirty="0" smtClean="0">
                <a:latin typeface="Times New Roman" pitchFamily="18" charset="0"/>
                <a:cs typeface="Times New Roman" pitchFamily="18" charset="0"/>
              </a:rPr>
              <a:t>.</a:t>
            </a:r>
          </a:p>
          <a:p>
            <a:pPr algn="just">
              <a:lnSpc>
                <a:spcPct val="150000"/>
              </a:lnSpc>
            </a:pP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b="1" dirty="0" smtClean="0">
                <a:latin typeface="Times New Roman" pitchFamily="18" charset="0"/>
                <a:cs typeface="Times New Roman" pitchFamily="18" charset="0"/>
              </a:rPr>
              <a:t>DISADVANTAGES</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rmAutofit/>
          </a:bodyPr>
          <a:lstStyle/>
          <a:p>
            <a:pPr algn="just">
              <a:lnSpc>
                <a:spcPct val="150000"/>
              </a:lnSpc>
            </a:pPr>
            <a:r>
              <a:rPr lang="en-IN" sz="2000" dirty="0" smtClean="0">
                <a:latin typeface="Times New Roman" pitchFamily="18" charset="0"/>
                <a:cs typeface="Times New Roman" pitchFamily="18" charset="0"/>
              </a:rPr>
              <a:t>In the field of agriculture various problems are faced by the farmers in the operations like seed sowing, </a:t>
            </a:r>
            <a:r>
              <a:rPr lang="en-IN" sz="2000" dirty="0" err="1" smtClean="0">
                <a:latin typeface="Times New Roman" pitchFamily="18" charset="0"/>
                <a:cs typeface="Times New Roman" pitchFamily="18" charset="0"/>
              </a:rPr>
              <a:t>plowing</a:t>
            </a:r>
            <a:r>
              <a:rPr lang="en-IN" sz="2000" dirty="0" smtClean="0">
                <a:latin typeface="Times New Roman" pitchFamily="18" charset="0"/>
                <a:cs typeface="Times New Roman" pitchFamily="18" charset="0"/>
              </a:rPr>
              <a:t>, and waste planet cutting, weeding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system will have some automation work for guidance and other obstacle detection and the power source that is battery and a solar panel will be attached on the top of the robot because of this reduces the power problem.</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b="1" dirty="0" smtClean="0">
                <a:latin typeface="Times New Roman" pitchFamily="18" charset="0"/>
                <a:cs typeface="Times New Roman" pitchFamily="18" charset="0"/>
              </a:rPr>
              <a:t>CONCLUSION</a:t>
            </a:r>
            <a:endParaRPr lang="en-US" b="1" dirty="0">
              <a:latin typeface="Times New Roman" pitchFamily="18" charset="0"/>
              <a:cs typeface="Times New Roman" pitchFamily="18" charset="0"/>
            </a:endParaRPr>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project is designed using structured modelling and is able to provide the desired results. It can be successfully implemented as a Real Time system with certain modifications. Science is discovering or creating major breakthrough in various fields, and hence technology keeps changing from time to time. Going further, most of the units can be fabricated on a single along with microcontroller thus making the system compact thereby making the existing system more effective. To make the system applicable for real time purposes components with greater range needs to be implemented. </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622</TotalTime>
  <Words>468</Words>
  <Application>Microsoft Office PowerPoint</Application>
  <PresentationFormat>On-screen Show (4:3)</PresentationFormat>
  <Paragraphs>19</Paragraphs>
  <Slides>7</Slides>
  <Notes>1</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Solstice</vt:lpstr>
      <vt:lpstr>FABRICATION OF SOLAR SEED SPRAYER ROBOT</vt:lpstr>
      <vt:lpstr> ABSTRACT </vt:lpstr>
      <vt:lpstr>Slide 3</vt:lpstr>
      <vt:lpstr>Block Diagram </vt:lpstr>
      <vt:lpstr>ADVANTAGES</vt:lpstr>
      <vt:lpstr>DISADVANTAGES</vt:lpstr>
      <vt:lpstr>CONCLUSION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292</cp:revision>
  <dcterms:created xsi:type="dcterms:W3CDTF">2006-08-16T00:00:00Z</dcterms:created>
  <dcterms:modified xsi:type="dcterms:W3CDTF">2021-08-23T11:11:57Z</dcterms:modified>
</cp:coreProperties>
</file>