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8/23/2021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ELECTRO HYDRAULIC JACK FOR FOUR WHEELER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1800" dirty="0" smtClean="0">
                <a:latin typeface="Times New Roman" pitchFamily="18" charset="0"/>
                <a:cs typeface="Times New Roman" pitchFamily="18" charset="0"/>
              </a:rPr>
              <a:t>    The </a:t>
            </a:r>
            <a:r>
              <a:rPr lang="en-US" sz="1800" dirty="0" smtClean="0">
                <a:latin typeface="Times New Roman" pitchFamily="18" charset="0"/>
                <a:cs typeface="Times New Roman" pitchFamily="18" charset="0"/>
              </a:rPr>
              <a:t>project work titled “Electro Hydraulic Jack” has been conceived having studied the difficulty in lifting any type of vehicles. Our survey regarding several automobile garages, revealed the facts that mostly some difficult methods were adopted in lifting the vehicles for reconditioning. The project has mainly concentrated on this difficulty. In this project we are converting the conventional hydraulic jack in to automated hydraulic jack by using linkage mechanism with a help of a motor. Such that the vehicles can be lifted from the floor land without the application of impact force. It works on the principle of Pascal law the invention relates to hydraulic jack and more specifically to an automobile hydraulic jack system. The fabrication part of it has been considered with almost case for simplicity and economy, such that this can be accommodated as one of the essential tools on automobile garages.</a:t>
            </a:r>
            <a:endParaRPr lang="en-IN" sz="18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C:\Users\MECHZONE\Desktop\electro hydraulic jack.jpg"/>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295400" y="1462347"/>
            <a:ext cx="7162799" cy="477150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No need of external battery.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Power </a:t>
            </a:r>
            <a:r>
              <a:rPr lang="en-IN" sz="2000" dirty="0" smtClean="0">
                <a:latin typeface="Times New Roman" pitchFamily="18" charset="0"/>
                <a:cs typeface="Times New Roman" pitchFamily="18" charset="0"/>
              </a:rPr>
              <a:t>consumption is comparably less. </a:t>
            </a:r>
          </a:p>
          <a:p>
            <a:pPr algn="just">
              <a:lnSpc>
                <a:spcPct val="150000"/>
              </a:lnSpc>
            </a:pPr>
            <a:r>
              <a:rPr lang="en-IN" sz="2000" dirty="0" smtClean="0">
                <a:latin typeface="Times New Roman" pitchFamily="18" charset="0"/>
                <a:cs typeface="Times New Roman" pitchFamily="18" charset="0"/>
              </a:rPr>
              <a:t>Does </a:t>
            </a:r>
            <a:r>
              <a:rPr lang="en-IN" sz="2000" dirty="0" smtClean="0">
                <a:latin typeface="Times New Roman" pitchFamily="18" charset="0"/>
                <a:cs typeface="Times New Roman" pitchFamily="18" charset="0"/>
              </a:rPr>
              <a:t>not depend on the petrol level. </a:t>
            </a:r>
          </a:p>
          <a:p>
            <a:pPr algn="just">
              <a:lnSpc>
                <a:spcPct val="150000"/>
              </a:lnSpc>
            </a:pPr>
            <a:r>
              <a:rPr lang="en-IN" sz="2000" dirty="0" smtClean="0">
                <a:latin typeface="Times New Roman" pitchFamily="18" charset="0"/>
                <a:cs typeface="Times New Roman" pitchFamily="18" charset="0"/>
              </a:rPr>
              <a:t>Operating </a:t>
            </a:r>
            <a:r>
              <a:rPr lang="en-IN" sz="2000" dirty="0" smtClean="0">
                <a:latin typeface="Times New Roman" pitchFamily="18" charset="0"/>
                <a:cs typeface="Times New Roman" pitchFamily="18" charset="0"/>
              </a:rPr>
              <a:t>principle is very easy </a:t>
            </a:r>
          </a:p>
          <a:p>
            <a:pPr algn="just">
              <a:lnSpc>
                <a:spcPct val="150000"/>
              </a:lnSpc>
            </a:pPr>
            <a:r>
              <a:rPr lang="en-IN" sz="2000" dirty="0" smtClean="0">
                <a:latin typeface="Times New Roman" pitchFamily="18" charset="0"/>
                <a:cs typeface="Times New Roman" pitchFamily="18" charset="0"/>
              </a:rPr>
              <a:t>Installation </a:t>
            </a:r>
            <a:r>
              <a:rPr lang="en-IN" sz="2000" dirty="0" smtClean="0">
                <a:latin typeface="Times New Roman" pitchFamily="18" charset="0"/>
                <a:cs typeface="Times New Roman" pitchFamily="18" charset="0"/>
              </a:rPr>
              <a:t>is simplified very much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safety of driver is ensured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cost is low</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Wear of pads and rotors </a:t>
            </a:r>
          </a:p>
          <a:p>
            <a:pPr algn="just">
              <a:lnSpc>
                <a:spcPct val="150000"/>
              </a:lnSpc>
            </a:pPr>
            <a:r>
              <a:rPr lang="en-IN" sz="2000" dirty="0" smtClean="0">
                <a:latin typeface="Times New Roman" pitchFamily="18" charset="0"/>
                <a:cs typeface="Times New Roman" pitchFamily="18" charset="0"/>
              </a:rPr>
              <a:t>Complexity </a:t>
            </a:r>
            <a:r>
              <a:rPr lang="en-IN" sz="2000" dirty="0" smtClean="0">
                <a:latin typeface="Times New Roman" pitchFamily="18" charset="0"/>
                <a:cs typeface="Times New Roman" pitchFamily="18" charset="0"/>
              </a:rPr>
              <a:t>and fuel consumption of power </a:t>
            </a:r>
            <a:r>
              <a:rPr lang="en-IN" sz="2000" dirty="0" smtClean="0">
                <a:latin typeface="Times New Roman" pitchFamily="18" charset="0"/>
                <a:cs typeface="Times New Roman" pitchFamily="18" charset="0"/>
              </a:rPr>
              <a:t>assistance</a:t>
            </a:r>
          </a:p>
          <a:p>
            <a:pPr algn="just">
              <a:lnSpc>
                <a:spcPct val="150000"/>
              </a:lnSpc>
            </a:pPr>
            <a:r>
              <a:rPr lang="en-IN" sz="2000" dirty="0" smtClean="0">
                <a:latin typeface="Times New Roman" pitchFamily="18" charset="0"/>
                <a:cs typeface="Times New Roman" pitchFamily="18" charset="0"/>
              </a:rPr>
              <a:t>Slow </a:t>
            </a:r>
            <a:r>
              <a:rPr lang="en-IN" sz="2000" dirty="0" smtClean="0">
                <a:latin typeface="Times New Roman" pitchFamily="18" charset="0"/>
                <a:cs typeface="Times New Roman" pitchFamily="18" charset="0"/>
              </a:rPr>
              <a:t>response time due to power assistance, especially in trucks, buses and trains </a:t>
            </a:r>
          </a:p>
          <a:p>
            <a:pPr algn="just">
              <a:lnSpc>
                <a:spcPct val="150000"/>
              </a:lnSpc>
            </a:pPr>
            <a:r>
              <a:rPr lang="en-IN" sz="2000" dirty="0" smtClean="0">
                <a:latin typeface="Times New Roman" pitchFamily="18" charset="0"/>
                <a:cs typeface="Times New Roman" pitchFamily="18" charset="0"/>
              </a:rPr>
              <a:t>Complexity </a:t>
            </a:r>
            <a:r>
              <a:rPr lang="en-IN" sz="2000" dirty="0" smtClean="0">
                <a:latin typeface="Times New Roman" pitchFamily="18" charset="0"/>
                <a:cs typeface="Times New Roman" pitchFamily="18" charset="0"/>
              </a:rPr>
              <a:t>of controlling each wheel’s braking independently </a:t>
            </a:r>
          </a:p>
          <a:p>
            <a:pPr algn="just">
              <a:lnSpc>
                <a:spcPct val="150000"/>
              </a:lnSpc>
            </a:pPr>
            <a:r>
              <a:rPr lang="en-IN" sz="2000" dirty="0" smtClean="0">
                <a:latin typeface="Times New Roman" pitchFamily="18" charset="0"/>
                <a:cs typeface="Times New Roman" pitchFamily="18" charset="0"/>
              </a:rPr>
              <a:t>Necessity </a:t>
            </a:r>
            <a:r>
              <a:rPr lang="en-IN" sz="2000" dirty="0" smtClean="0">
                <a:latin typeface="Times New Roman" pitchFamily="18" charset="0"/>
                <a:cs typeface="Times New Roman" pitchFamily="18" charset="0"/>
              </a:rPr>
              <a:t>of complex and costly anti-lock controls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With </a:t>
            </a:r>
            <a:r>
              <a:rPr lang="en-IN" dirty="0" smtClean="0">
                <a:latin typeface="Times New Roman" pitchFamily="18" charset="0"/>
                <a:cs typeface="Times New Roman" pitchFamily="18" charset="0"/>
              </a:rPr>
              <a:t>some design consideration an inbuilt car lifting mechanism can easily be fitted in all light weight automobiles. The project works on hydraulic power provided by battery. Maintenance and service of the vehicle can be easily done by this project. With this project the usage of automobile can be made easy for women and old people. Some extra automation like solenoid control valve can add great value to the project. The inbuilt jack is operated by battery so it can also be used when the vehicle engine is not started.</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628</TotalTime>
  <Words>349</Words>
  <Application>Microsoft Office PowerPoint</Application>
  <PresentationFormat>On-screen Show (4:3)</PresentationFormat>
  <Paragraphs>21</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FABRICATION OF ELECTRO HYDRAULIC JACK FOR FOUR WHEELER</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293</cp:revision>
  <dcterms:created xsi:type="dcterms:W3CDTF">2006-08-16T00:00:00Z</dcterms:created>
  <dcterms:modified xsi:type="dcterms:W3CDTF">2021-08-23T08:38:19Z</dcterms:modified>
</cp:coreProperties>
</file>