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SPEED BRAKE POWER GENERATION USING CRANK MECHANISM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Its a power generating device, which can generate the power whenever the vehicles run on the speed breaker. A simple method of this is spring system during the time of vehicles run over the spring goes up and down; it helps to rotate the cam efficiently. While the dynamo rotation it generates the electric DC power, we can store it by battery. Also we can use it as AC supply with the help of inverter. A system embedded in a road surface generates power from the passage of motor vehicles. It activates only when vehicles with axles overpass it in the prescribed direction. This project is designed with speed brake arrangement, Spring, piston, Cam, spur gear, flywheel, and dynamo arrangement.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lnSpc>
                <a:spcPct val="170000"/>
              </a:lnSpc>
              <a:buNone/>
            </a:pPr>
            <a:r>
              <a:rPr lang="en-US" sz="2000" dirty="0" smtClean="0">
                <a:latin typeface="Times New Roman" pitchFamily="18" charset="0"/>
                <a:cs typeface="Times New Roman" pitchFamily="18" charset="0"/>
              </a:rPr>
              <a:t>    Here we are using the speed breaker arrangement, below the arrangement we are placing the cam. When the vehicle cross over the speed breaker the setup goes down to push the spring and cam in downward motion. This downward motion is converted to rotary motion through cam. Cam is connected on the same flywheel shaft which transmits the rotary motion to another shaft. The rotary motion is given to the gear arrangement in which the dynamo is coupled on it, so the dynamo is rotated and generates the electrical power. When the dynamo rotates the output DC voltage is stored in the battery. An inverter is connected to the battery to convert DC to AC. From the inverter a CFL is made to glow.</a:t>
            </a:r>
            <a:endParaRPr lang="en-IN"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817687" y="1657350"/>
            <a:ext cx="6734175" cy="4381500"/>
          </a:xfrm>
          <a:prstGeom prst="rect">
            <a:avLst/>
          </a:prstGeom>
          <a:solidFill>
            <a:srgbClr val="FFFFFF"/>
          </a:solid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Pollution free generation. </a:t>
            </a:r>
          </a:p>
          <a:p>
            <a:pPr algn="just">
              <a:lnSpc>
                <a:spcPct val="150000"/>
              </a:lnSpc>
            </a:pPr>
            <a:r>
              <a:rPr lang="en-IN" sz="2000" dirty="0" smtClean="0">
                <a:latin typeface="Times New Roman" pitchFamily="18" charset="0"/>
                <a:cs typeface="Times New Roman" pitchFamily="18" charset="0"/>
              </a:rPr>
              <a:t>Simple construction, mature technology and easy maintenance. </a:t>
            </a:r>
          </a:p>
          <a:p>
            <a:pPr algn="just">
              <a:lnSpc>
                <a:spcPct val="150000"/>
              </a:lnSpc>
            </a:pPr>
            <a:r>
              <a:rPr lang="en-IN" sz="2000" dirty="0" smtClean="0">
                <a:latin typeface="Times New Roman" pitchFamily="18" charset="0"/>
                <a:cs typeface="Times New Roman" pitchFamily="18" charset="0"/>
              </a:rPr>
              <a:t>No manual work necessary during generation. </a:t>
            </a:r>
          </a:p>
          <a:p>
            <a:pPr algn="just">
              <a:lnSpc>
                <a:spcPct val="150000"/>
              </a:lnSpc>
            </a:pPr>
            <a:r>
              <a:rPr lang="en-IN" sz="2000" dirty="0" smtClean="0">
                <a:latin typeface="Times New Roman" pitchFamily="18" charset="0"/>
                <a:cs typeface="Times New Roman" pitchFamily="18" charset="0"/>
              </a:rPr>
              <a:t>Energy available all year round. </a:t>
            </a:r>
          </a:p>
          <a:p>
            <a:pPr algn="just">
              <a:lnSpc>
                <a:spcPct val="150000"/>
              </a:lnSpc>
            </a:pPr>
            <a:r>
              <a:rPr lang="en-IN" sz="2000" dirty="0" smtClean="0">
                <a:latin typeface="Times New Roman" pitchFamily="18" charset="0"/>
                <a:cs typeface="Times New Roman" pitchFamily="18" charset="0"/>
              </a:rPr>
              <a:t>No fuel transportation problem. </a:t>
            </a:r>
          </a:p>
          <a:p>
            <a:pPr algn="just">
              <a:lnSpc>
                <a:spcPct val="150000"/>
              </a:lnSpc>
            </a:pPr>
            <a:r>
              <a:rPr lang="en-IN" sz="2000" dirty="0" smtClean="0">
                <a:latin typeface="Times New Roman" pitchFamily="18" charset="0"/>
                <a:cs typeface="Times New Roman" pitchFamily="18" charset="0"/>
              </a:rPr>
              <a:t>No consumption of any fossil fuel which is non-renewable source of energy.</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The power generation is less. </a:t>
            </a:r>
          </a:p>
          <a:p>
            <a:pPr algn="just">
              <a:lnSpc>
                <a:spcPct val="150000"/>
              </a:lnSpc>
            </a:pPr>
            <a:r>
              <a:rPr lang="en-IN" sz="2000" dirty="0" smtClean="0">
                <a:latin typeface="Times New Roman" pitchFamily="18" charset="0"/>
                <a:cs typeface="Times New Roman" pitchFamily="18" charset="0"/>
              </a:rPr>
              <a:t>Maintenance cost is high. </a:t>
            </a:r>
          </a:p>
          <a:p>
            <a:pPr algn="just">
              <a:lnSpc>
                <a:spcPct val="150000"/>
              </a:lnSpc>
            </a:pPr>
            <a:r>
              <a:rPr lang="en-IN" sz="2000" dirty="0" smtClean="0">
                <a:latin typeface="Times New Roman" pitchFamily="18" charset="0"/>
                <a:cs typeface="Times New Roman" pitchFamily="18" charset="0"/>
              </a:rPr>
              <a:t>Wear and tear is high. </a:t>
            </a:r>
          </a:p>
          <a:p>
            <a:pPr algn="just">
              <a:lnSpc>
                <a:spcPct val="150000"/>
              </a:lnSpc>
            </a:pPr>
            <a:r>
              <a:rPr lang="en-IN" sz="2000" dirty="0" smtClean="0">
                <a:latin typeface="Times New Roman" pitchFamily="18" charset="0"/>
                <a:cs typeface="Times New Roman" pitchFamily="18" charset="0"/>
              </a:rPr>
              <a:t>It May not work properly in rainy season. </a:t>
            </a:r>
          </a:p>
          <a:p>
            <a:pPr algn="just">
              <a:lnSpc>
                <a:spcPct val="150000"/>
              </a:lnSpc>
            </a:pPr>
            <a:r>
              <a:rPr lang="en-IN" sz="2000" dirty="0" smtClean="0">
                <a:latin typeface="Times New Roman" pitchFamily="18" charset="0"/>
                <a:cs typeface="Times New Roman" pitchFamily="18" charset="0"/>
              </a:rPr>
              <a:t>We have to check mechanism from time to time. </a:t>
            </a:r>
          </a:p>
          <a:p>
            <a:pPr algn="just">
              <a:lnSpc>
                <a:spcPct val="150000"/>
              </a:lnSpc>
            </a:pPr>
            <a:r>
              <a:rPr lang="en-IN" sz="2000" dirty="0" smtClean="0">
                <a:latin typeface="Times New Roman" pitchFamily="18" charset="0"/>
                <a:cs typeface="Times New Roman" pitchFamily="18" charset="0"/>
              </a:rPr>
              <a:t>In this mechanism there is no continuity in power production and very low efficiency.</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478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coming days, demand for electricity will be very high as it is increasing every day, speed breaker power generator will prove a great boom to the world in </a:t>
            </a:r>
            <a:r>
              <a:rPr lang="en-IN" sz="2000" dirty="0" err="1" smtClean="0">
                <a:latin typeface="Times New Roman" pitchFamily="18" charset="0"/>
                <a:cs typeface="Times New Roman" pitchFamily="18" charset="0"/>
              </a:rPr>
              <a:t>theFuture</a:t>
            </a:r>
            <a:r>
              <a:rPr lang="en-IN" sz="2000" dirty="0" smtClean="0">
                <a:latin typeface="Times New Roman" pitchFamily="18" charset="0"/>
                <a:cs typeface="Times New Roman" pitchFamily="18" charset="0"/>
              </a:rPr>
              <a:t>. The Aim of this research is to introduce another innovative method of green power generation in order to contribute toward developing the world by enriching it with utilization of available resources in more useful manner. Any country, especially Nigeria and other developing nations, can only develop when there is steady and available power supply for its citizens and Electric Power Generation by Speed Breaker Generators International organization of Scientific Research not by getting breakdown in middle course of time or unreliable power sources. Now time has come for using these types of Innovative ideas and it should be brought into practice.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628</TotalTime>
  <Words>520</Words>
  <Application>Microsoft Office PowerPoint</Application>
  <PresentationFormat>On-screen Show (4:3)</PresentationFormat>
  <Paragraphs>22</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SPEED BRAKE POWER GENERATION USING CRANK MECHANISM</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294</cp:revision>
  <dcterms:created xsi:type="dcterms:W3CDTF">2006-08-16T00:00:00Z</dcterms:created>
  <dcterms:modified xsi:type="dcterms:W3CDTF">2021-08-21T08:22:06Z</dcterms:modified>
</cp:coreProperties>
</file>