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312" r:id="rId2"/>
    <p:sldId id="257" r:id="rId3"/>
    <p:sldId id="298" r:id="rId4"/>
    <p:sldId id="314" r:id="rId5"/>
    <p:sldId id="315" r:id="rId6"/>
    <p:sldId id="31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8/21/2021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PNEUMATIC SLOTTING </a:t>
            </a:r>
            <a:r>
              <a:rPr lang="en-IN" dirty="0" smtClean="0"/>
              <a:t>MACHINE</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371600" y="609600"/>
            <a:ext cx="7498080" cy="5638800"/>
          </a:xfrm>
        </p:spPr>
        <p:txBody>
          <a:bodyPr>
            <a:noAutofit/>
          </a:bodyPr>
          <a:lstStyle/>
          <a:p>
            <a:pPr algn="just" fontAlgn="base">
              <a:lnSpc>
                <a:spcPct val="150000"/>
              </a:lnSpc>
            </a:pPr>
            <a:r>
              <a:rPr lang="en-US" sz="2000" dirty="0" smtClean="0">
                <a:latin typeface="Times New Roman" pitchFamily="18" charset="0"/>
                <a:cs typeface="Times New Roman" pitchFamily="18" charset="0"/>
              </a:rPr>
              <a:t> The main target of project is to improved version of a mini pneumatic Slotting machine which will be more efficient for die makers and pattern makers. This machine is pneumatic powered which has low co-efficient of friction.  A pneumatic cylinder erected at the top provides power of slotting operations.  Compressed air is passed into the power for  sharing the work metal.</a:t>
            </a:r>
            <a:endParaRPr lang="en-IN" sz="2000" dirty="0" smtClean="0">
              <a:latin typeface="Times New Roman" pitchFamily="18" charset="0"/>
              <a:cs typeface="Times New Roman" pitchFamily="18" charset="0"/>
            </a:endParaRPr>
          </a:p>
          <a:p>
            <a:pPr algn="just" fontAlgn="base">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project aims at saving initial cost by providing pneumatic Cylinder for power.  It needs only less maintenance cost, since less matting parts.</a:t>
            </a:r>
            <a:endParaRPr lang="en-IN" sz="2000" dirty="0" smtClean="0">
              <a:latin typeface="Times New Roman" pitchFamily="18" charset="0"/>
              <a:cs typeface="Times New Roman" pitchFamily="18" charset="0"/>
            </a:endParaRPr>
          </a:p>
          <a:p>
            <a:pPr algn="just" fontAlgn="base">
              <a:lnSpc>
                <a:spcPct val="150000"/>
              </a:lnSpc>
            </a:pPr>
            <a:r>
              <a:rPr lang="en-US" sz="2000" dirty="0" smtClean="0">
                <a:latin typeface="Times New Roman" pitchFamily="18" charset="0"/>
                <a:cs typeface="Times New Roman" pitchFamily="18" charset="0"/>
              </a:rPr>
              <a:t>This is a pneumatic powered machine and requires no other means of power to drive the slotting machine this machine executes the slots in the job which enables the machine to do its work automatically to which it increases the production rate.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descr="Design and Fabrication Of Pneumatic Slotting machine "/>
          <p:cNvPicPr>
            <a:picLocks noGrp="1"/>
          </p:cNvPicPr>
          <p:nvPr>
            <p:ph idx="1"/>
          </p:nvPr>
        </p:nvPicPr>
        <p:blipFill>
          <a:blip r:embed="rId2"/>
          <a:srcRect/>
          <a:stretch>
            <a:fillRect/>
          </a:stretch>
        </p:blipFill>
        <p:spPr bwMode="auto">
          <a:xfrm>
            <a:off x="1524000" y="1295400"/>
            <a:ext cx="7315200" cy="4952999"/>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Less co-efficient of friction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 </a:t>
            </a:r>
            <a:r>
              <a:rPr lang="en-IN" sz="2000" dirty="0" smtClean="0">
                <a:latin typeface="Times New Roman" pitchFamily="18" charset="0"/>
                <a:cs typeface="Times New Roman" pitchFamily="18" charset="0"/>
              </a:rPr>
              <a:t>efficient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Power can be easily transmission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Less loss in transmission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single compressor can supply power to many </a:t>
            </a:r>
            <a:r>
              <a:rPr lang="en-IN" sz="2000" dirty="0" smtClean="0">
                <a:latin typeface="Times New Roman" pitchFamily="18" charset="0"/>
                <a:cs typeface="Times New Roman" pitchFamily="18" charset="0"/>
              </a:rPr>
              <a:t>pneumatic machines</a:t>
            </a:r>
            <a:r>
              <a:rPr lang="en-IN" sz="2000" dirty="0" smtClean="0">
                <a:latin typeface="Times New Roman" pitchFamily="18" charset="0"/>
                <a:cs typeface="Times New Roman" pitchFamily="18" charset="0"/>
              </a:rPr>
              <a:t>.</a:t>
            </a:r>
          </a:p>
          <a:p>
            <a:pPr lvl="0"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2000" dirty="0" smtClean="0">
                <a:latin typeface="Times New Roman" pitchFamily="18" charset="0"/>
                <a:cs typeface="Times New Roman" pitchFamily="18" charset="0"/>
              </a:rPr>
              <a:t>Huge storage space required</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High loads cannot be provided</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project carried out by us made an impressing task in the field of small scale industries and automobile maintenance shops. It is very usefully for the workers to carry out a number of operations in a single machine. This project has also reduced the cost involved in the concern. Project has been designed to perform the entire requirement task which has also been provided.</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621</TotalTime>
  <Words>158</Words>
  <Application>Microsoft Office PowerPoint</Application>
  <PresentationFormat>On-screen Show (4:3)</PresentationFormat>
  <Paragraphs>18</Paragraphs>
  <Slides>6</Slides>
  <Notes>1</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PNEUMATIC SLOTTING MACHINE</vt:lpstr>
      <vt:lpstr> ABSTRACT </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293</cp:revision>
  <dcterms:created xsi:type="dcterms:W3CDTF">2006-08-16T00:00:00Z</dcterms:created>
  <dcterms:modified xsi:type="dcterms:W3CDTF">2021-08-21T06:39:25Z</dcterms:modified>
</cp:coreProperties>
</file>