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9"/>
  </p:notesMasterIdLst>
  <p:sldIdLst>
    <p:sldId id="312" r:id="rId2"/>
    <p:sldId id="257" r:id="rId3"/>
    <p:sldId id="317" r:id="rId4"/>
    <p:sldId id="298" r:id="rId5"/>
    <p:sldId id="314" r:id="rId6"/>
    <p:sldId id="315" r:id="rId7"/>
    <p:sldId id="316" r:id="rId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055323F-2155-4886-883D-B46CE7118120}" type="datetimeFigureOut">
              <a:rPr lang="en-US" smtClean="0"/>
              <a:pPr/>
              <a:t>8/21/2021</a:t>
            </a:fld>
            <a:endParaRPr lang="en-IN"/>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43BDA8E-CE9E-4C99-9EF6-543242ACACD9}" type="slidenum">
              <a:rPr lang="en-IN" smtClean="0"/>
              <a:pPr/>
              <a:t>‹#›</a:t>
            </a:fld>
            <a:endParaRPr lang="en-IN"/>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C43BDA8E-CE9E-4C99-9EF6-543242ACACD9}" type="slidenum">
              <a:rPr lang="en-IN" smtClean="0"/>
              <a:pPr/>
              <a:t>6</a:t>
            </a:fld>
            <a:endParaRPr lang="en-IN"/>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8/21/2021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1752600"/>
            <a:ext cx="7498080" cy="2590800"/>
          </a:xfrm>
        </p:spPr>
        <p:txBody>
          <a:bodyPr>
            <a:normAutofit fontScale="90000"/>
          </a:bodyPr>
          <a:lstStyle/>
          <a:p>
            <a:pPr algn="ctr"/>
            <a:r>
              <a:rPr lang="en-US" b="1" dirty="0" smtClean="0"/>
              <a:t>OVER </a:t>
            </a:r>
            <a:r>
              <a:rPr lang="en-US" b="1" dirty="0" smtClean="0"/>
              <a:t>SPEED INDICATOR AND FUEL CUTOFF SYSTEM</a:t>
            </a:r>
            <a:r>
              <a:rPr lang="en-IN" b="1" dirty="0" smtClean="0"/>
              <a:t/>
            </a:r>
            <a:br>
              <a:rPr lang="en-IN" b="1" dirty="0" smtClean="0"/>
            </a:br>
            <a:r>
              <a:rPr lang="en-US" dirty="0" smtClean="0"/>
              <a:t> </a:t>
            </a:r>
            <a:r>
              <a:rPr lang="en-IN" dirty="0" smtClean="0"/>
              <a:t/>
            </a:r>
            <a:br>
              <a:rPr lang="en-IN" dirty="0" smtClean="0"/>
            </a:b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381000"/>
            <a:ext cx="7498080" cy="487362"/>
          </a:xfrm>
        </p:spPr>
        <p:txBody>
          <a:bodyPr>
            <a:normAutofit fontScale="90000"/>
          </a:bodyPr>
          <a:lstStyle/>
          <a:p>
            <a:r>
              <a:rPr lang="en-US" b="1" dirty="0" smtClean="0"/>
              <a:t/>
            </a:r>
            <a:br>
              <a:rPr lang="en-US" b="1" dirty="0" smtClean="0"/>
            </a:br>
            <a:r>
              <a:rPr lang="en-US" b="1" dirty="0" smtClean="0"/>
              <a:t>ABSTRACT</a:t>
            </a:r>
            <a:br>
              <a:rPr lang="en-US" b="1" dirty="0" smtClean="0"/>
            </a:br>
            <a:endParaRPr lang="en-US" dirty="0"/>
          </a:p>
        </p:txBody>
      </p:sp>
      <p:sp>
        <p:nvSpPr>
          <p:cNvPr id="3" name="Content Placeholder 2"/>
          <p:cNvSpPr>
            <a:spLocks noGrp="1"/>
          </p:cNvSpPr>
          <p:nvPr>
            <p:ph idx="1"/>
          </p:nvPr>
        </p:nvSpPr>
        <p:spPr>
          <a:xfrm>
            <a:off x="1435608" y="914400"/>
            <a:ext cx="7498080" cy="5638800"/>
          </a:xfrm>
        </p:spPr>
        <p:txBody>
          <a:bodyPr>
            <a:noAutofit/>
          </a:bodyPr>
          <a:lstStyle/>
          <a:p>
            <a:pPr algn="just">
              <a:lnSpc>
                <a:spcPct val="150000"/>
              </a:lnSpc>
            </a:pPr>
            <a:r>
              <a:rPr lang="en-US" sz="2000" dirty="0" smtClean="0">
                <a:latin typeface="Times New Roman" pitchFamily="18" charset="0"/>
                <a:cs typeface="Times New Roman" pitchFamily="18" charset="0"/>
              </a:rPr>
              <a:t>The Objective of this project is to detect the speed of the vehicle and cutoff the fuel if it exceeds the set speed.</a:t>
            </a:r>
            <a:r>
              <a:rPr lang="en-US" sz="2000" b="1"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This project is very useful to the traffic police department in order to measure the speed of the vehicles. This project is also used to avoid the accident. This project is designed with control unit, speed sensor as speed sensor and driver circuit with Relay and keypad</a:t>
            </a: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In </a:t>
            </a:r>
            <a:r>
              <a:rPr lang="en-US" sz="2000" dirty="0" smtClean="0">
                <a:latin typeface="Times New Roman" pitchFamily="18" charset="0"/>
                <a:cs typeface="Times New Roman" pitchFamily="18" charset="0"/>
              </a:rPr>
              <a:t>this project we are using speed sensor as a speed detector. A speed sensor can detect objects without any physical contact. The object being sensed is often referred to as the speed sensor's target. Here is an inductive speed sensor, requires a metal target.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609600"/>
            <a:ext cx="7498080" cy="5638800"/>
          </a:xfrm>
        </p:spPr>
        <p:txBody>
          <a:bodyPr>
            <a:noAutofit/>
          </a:bodyPr>
          <a:lstStyle/>
          <a:p>
            <a:pPr algn="just">
              <a:lnSpc>
                <a:spcPct val="150000"/>
              </a:lnSpc>
            </a:pPr>
            <a:r>
              <a:rPr lang="en-US" sz="2000" dirty="0" smtClean="0">
                <a:latin typeface="Times New Roman" pitchFamily="18" charset="0"/>
                <a:cs typeface="Times New Roman" pitchFamily="18" charset="0"/>
              </a:rPr>
              <a:t>The speed sensor is fixed near the wheel of the vehicle for easy detection of sensor we fix a plate on the wheel. When vehicle is traveling on the road speed sensor crosses the plates and it gives the signal to control unit.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control unit is already programmed. Here we update the speed each second and compare with the fixed speed. The fixed speed can be changed through the given keypad.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If </a:t>
            </a:r>
            <a:r>
              <a:rPr lang="en-US" sz="2000" dirty="0" smtClean="0">
                <a:latin typeface="Times New Roman" pitchFamily="18" charset="0"/>
                <a:cs typeface="Times New Roman" pitchFamily="18" charset="0"/>
              </a:rPr>
              <a:t>the current speed exceeds the fixed speed first time then it intimates in LCD as OVER SPEED. Even after the warning if it exceeds the limit again, then it cuts the fuel to engine through relay connected with solenoid. When the speed limit is exceeded an alarm is kept to indicate the over speed.</a:t>
            </a:r>
          </a:p>
          <a:p>
            <a:pPr algn="just">
              <a:lnSpc>
                <a:spcPct val="150000"/>
              </a:lnSpc>
            </a:pP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pPr algn="ctr"/>
            <a:r>
              <a:rPr lang="en-US" dirty="0" smtClean="0"/>
              <a:t>Block Diagram	</a:t>
            </a:r>
            <a:endParaRPr lang="en-US" dirty="0"/>
          </a:p>
        </p:txBody>
      </p:sp>
      <p:pic>
        <p:nvPicPr>
          <p:cNvPr id="5" name="Content Placeholder 4"/>
          <p:cNvPicPr>
            <a:picLocks noGrp="1"/>
          </p:cNvPicPr>
          <p:nvPr>
            <p:ph idx="1"/>
          </p:nvPr>
        </p:nvPicPr>
        <p:blipFill>
          <a:blip r:embed="rId2" cstate="print"/>
          <a:srcRect/>
          <a:stretch>
            <a:fillRect/>
          </a:stretch>
        </p:blipFill>
        <p:spPr bwMode="auto">
          <a:xfrm>
            <a:off x="2005393" y="1447800"/>
            <a:ext cx="6358763" cy="4800600"/>
          </a:xfrm>
          <a:prstGeom prst="rect">
            <a:avLst/>
          </a:prstGeom>
          <a:noFill/>
          <a:ln w="9525">
            <a:noFill/>
            <a:miter lim="800000"/>
            <a:headEnd/>
            <a:tailEnd/>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latin typeface="Times New Roman" pitchFamily="18" charset="0"/>
                <a:cs typeface="Times New Roman" pitchFamily="18" charset="0"/>
              </a:rPr>
              <a:t>ADVANTAGES</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a:xfrm>
            <a:off x="1435608" y="838200"/>
            <a:ext cx="7498080" cy="5410200"/>
          </a:xfrm>
        </p:spPr>
        <p:txBody>
          <a:bodyPr>
            <a:normAutofit/>
          </a:bodyPr>
          <a:lstStyle/>
          <a:p>
            <a:pPr algn="just" fontAlgn="base">
              <a:lnSpc>
                <a:spcPct val="150000"/>
              </a:lnSpc>
            </a:pPr>
            <a:r>
              <a:rPr lang="en-IN" sz="2000" dirty="0" smtClean="0">
                <a:latin typeface="Times New Roman" pitchFamily="18" charset="0"/>
                <a:cs typeface="Times New Roman" pitchFamily="18" charset="0"/>
              </a:rPr>
              <a:t>Low cost</a:t>
            </a:r>
          </a:p>
          <a:p>
            <a:pPr algn="just" fontAlgn="base">
              <a:lnSpc>
                <a:spcPct val="150000"/>
              </a:lnSpc>
            </a:pPr>
            <a:r>
              <a:rPr lang="en-IN" sz="2000" dirty="0" smtClean="0">
                <a:latin typeface="Times New Roman" pitchFamily="18" charset="0"/>
                <a:cs typeface="Times New Roman" pitchFamily="18" charset="0"/>
              </a:rPr>
              <a:t>Easy implementation</a:t>
            </a:r>
          </a:p>
          <a:p>
            <a:pPr algn="just" fontAlgn="base">
              <a:lnSpc>
                <a:spcPct val="150000"/>
              </a:lnSpc>
            </a:pPr>
            <a:r>
              <a:rPr lang="en-IN" sz="2000" dirty="0" smtClean="0">
                <a:latin typeface="Times New Roman" pitchFamily="18" charset="0"/>
                <a:cs typeface="Times New Roman" pitchFamily="18" charset="0"/>
              </a:rPr>
              <a:t>Low power consumption</a:t>
            </a:r>
          </a:p>
          <a:p>
            <a:pPr algn="just" fontAlgn="base">
              <a:lnSpc>
                <a:spcPct val="150000"/>
              </a:lnSpc>
            </a:pPr>
            <a:r>
              <a:rPr lang="en-IN" sz="2000" dirty="0" smtClean="0">
                <a:latin typeface="Times New Roman" pitchFamily="18" charset="0"/>
                <a:cs typeface="Times New Roman" pitchFamily="18" charset="0"/>
              </a:rPr>
              <a:t>More efficient</a:t>
            </a:r>
          </a:p>
          <a:p>
            <a:pPr lvl="0">
              <a:lnSpc>
                <a:spcPct val="150000"/>
              </a:lnSpc>
              <a:buNone/>
            </a:pPr>
            <a:endParaRPr lang="en-US" sz="20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b="1" dirty="0" smtClean="0">
                <a:latin typeface="Times New Roman" pitchFamily="18" charset="0"/>
                <a:cs typeface="Times New Roman" pitchFamily="18" charset="0"/>
              </a:rPr>
              <a:t>DISADVANTAGES</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a:xfrm>
            <a:off x="1435608" y="990600"/>
            <a:ext cx="7498080" cy="5257800"/>
          </a:xfrm>
        </p:spPr>
        <p:txBody>
          <a:bodyPr>
            <a:normAutofit/>
          </a:bodyPr>
          <a:lstStyle/>
          <a:p>
            <a:pPr>
              <a:lnSpc>
                <a:spcPct val="150000"/>
              </a:lnSpc>
            </a:pPr>
            <a:r>
              <a:rPr lang="en-IN" sz="2000" dirty="0" smtClean="0">
                <a:latin typeface="Times New Roman" pitchFamily="18" charset="0"/>
                <a:cs typeface="Times New Roman" pitchFamily="18" charset="0"/>
              </a:rPr>
              <a:t>Controlling is tough.</a:t>
            </a:r>
            <a:endParaRPr lang="en-US" sz="20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57200"/>
          </a:xfrm>
        </p:spPr>
        <p:txBody>
          <a:bodyPr>
            <a:normAutofit fontScale="90000"/>
          </a:bodyPr>
          <a:lstStyle/>
          <a:p>
            <a:r>
              <a:rPr lang="en-US" b="1" dirty="0" smtClean="0">
                <a:latin typeface="Times New Roman" pitchFamily="18" charset="0"/>
                <a:cs typeface="Times New Roman" pitchFamily="18" charset="0"/>
              </a:rPr>
              <a:t>CONCLUSION</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a:xfrm>
            <a:off x="1447800" y="533400"/>
            <a:ext cx="7498080" cy="5257800"/>
          </a:xfrm>
        </p:spPr>
        <p:txBody>
          <a:bodyPr>
            <a:noAutofit/>
          </a:bodyPr>
          <a:lstStyle/>
          <a:p>
            <a:pPr algn="just">
              <a:lnSpc>
                <a:spcPct val="17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project work given us experience and excellent opportunities to use our limited knowledge .we also feel that project work is the good solution to fill gap between industry and institute. Thus, we studied the “over speed indication and accident prevention system “indicate the over speed and prevent the accident automatically. This system is implemented in to vehicle. Now a day’s accident is one of the danger, while </a:t>
            </a:r>
            <a:r>
              <a:rPr lang="en-IN" sz="2000" dirty="0" err="1" smtClean="0">
                <a:latin typeface="Times New Roman" pitchFamily="18" charset="0"/>
                <a:cs typeface="Times New Roman" pitchFamily="18" charset="0"/>
              </a:rPr>
              <a:t>traveling</a:t>
            </a:r>
            <a:r>
              <a:rPr lang="en-IN" sz="2000" dirty="0" smtClean="0">
                <a:latin typeface="Times New Roman" pitchFamily="18" charset="0"/>
                <a:cs typeface="Times New Roman" pitchFamily="18" charset="0"/>
              </a:rPr>
              <a:t> in vehicle, our moral is to avoid accident, save the passenger and prevent damage to vehicle We would also like to add few words, while working on this project we gain lot of practical knowledge regarding, purchasing designing and fabricating the model. We are also proud to complete this project successfully within a given limit. </a:t>
            </a:r>
            <a:endParaRPr lang="en-US"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629</TotalTime>
  <Words>425</Words>
  <Application>Microsoft Office PowerPoint</Application>
  <PresentationFormat>On-screen Show (4:3)</PresentationFormat>
  <Paragraphs>18</Paragraphs>
  <Slides>7</Slides>
  <Notes>1</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Solstice</vt:lpstr>
      <vt:lpstr>OVER SPEED INDICATOR AND FUEL CUTOFF SYSTEM   </vt:lpstr>
      <vt:lpstr> ABSTRACT </vt:lpstr>
      <vt:lpstr>Slide 3</vt:lpstr>
      <vt:lpstr>Block Diagram </vt:lpstr>
      <vt:lpstr>ADVANTAGES</vt:lpstr>
      <vt:lpstr>DISADVANTAGES</vt:lpstr>
      <vt:lpstr>CONCLUSION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293</cp:revision>
  <dcterms:created xsi:type="dcterms:W3CDTF">2006-08-16T00:00:00Z</dcterms:created>
  <dcterms:modified xsi:type="dcterms:W3CDTF">2021-08-21T08:09:24Z</dcterms:modified>
</cp:coreProperties>
</file>