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FABRICATION OF QUICK LIFTING JACK   WITH GEAR ARRANGEMENT</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None/>
            </a:pPr>
            <a:r>
              <a:rPr lang="en-US" sz="2000" dirty="0" smtClean="0">
                <a:latin typeface="Times New Roman" pitchFamily="18" charset="0"/>
                <a:cs typeface="Times New Roman" pitchFamily="18" charset="0"/>
              </a:rPr>
              <a:t>  This project work titled “</a:t>
            </a:r>
            <a:r>
              <a:rPr lang="en-US" sz="2000" b="1" dirty="0" smtClean="0">
                <a:latin typeface="Times New Roman" pitchFamily="18" charset="0"/>
                <a:cs typeface="Times New Roman" pitchFamily="18" charset="0"/>
              </a:rPr>
              <a:t>FABRICATION OF QUICK LIFTING JACK WITH GEAR ARRANGEMENT” </a:t>
            </a:r>
            <a:r>
              <a:rPr lang="en-US" sz="2000" dirty="0" smtClean="0">
                <a:latin typeface="Times New Roman" pitchFamily="18" charset="0"/>
                <a:cs typeface="Times New Roman" pitchFamily="18" charset="0"/>
              </a:rPr>
              <a:t>has been conceived having studied the difficulty in lifting the any type of light vehicles. Our survey in the regard in several automobile garages, revealed the facts that mostly some difficult methods were adopted in lifting the vehicles for reconditioning. Now the project has mainly concentrated on this difficulty, and hence a suitable device has been designed. </a:t>
            </a:r>
            <a:r>
              <a:rPr lang="en-IN" sz="2000" dirty="0" smtClean="0">
                <a:latin typeface="Times New Roman" pitchFamily="18" charset="0"/>
                <a:cs typeface="Times New Roman" pitchFamily="18" charset="0"/>
              </a:rPr>
              <a:t>Such that the vehicle can be lifted from the floor land without application of any impact force. The fabrication part of it has been considered with almost case for its simplicity and economy, such that this can be accommodated as one of the essential tools on automobile garages.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p:cNvPicPr>
            <a:picLocks noGrp="1"/>
          </p:cNvPicPr>
          <p:nvPr>
            <p:ph idx="1"/>
          </p:nvPr>
        </p:nvPicPr>
        <p:blipFill>
          <a:blip r:embed="rId2">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cx1="http://schemas.microsoft.com/office/drawing/2015/9/8/chartex" xmlns:cx="http://schemas.microsoft.com/office/drawing/2014/chartex"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1600200" y="1219200"/>
            <a:ext cx="6705600" cy="51054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Quick lift of vehicles.</a:t>
            </a:r>
          </a:p>
          <a:p>
            <a:pPr algn="just">
              <a:lnSpc>
                <a:spcPct val="150000"/>
              </a:lnSpc>
            </a:pP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man power using.</a:t>
            </a:r>
          </a:p>
          <a:p>
            <a:pPr algn="just">
              <a:lnSpc>
                <a:spcPct val="150000"/>
              </a:lnSpc>
            </a:pPr>
            <a:r>
              <a:rPr lang="en-IN" sz="2000" dirty="0" smtClean="0">
                <a:latin typeface="Times New Roman" pitchFamily="18" charset="0"/>
                <a:cs typeface="Times New Roman" pitchFamily="18" charset="0"/>
              </a:rPr>
              <a:t>Low </a:t>
            </a:r>
            <a:r>
              <a:rPr lang="en-IN" sz="2000" dirty="0" smtClean="0">
                <a:latin typeface="Times New Roman" pitchFamily="18" charset="0"/>
                <a:cs typeface="Times New Roman" pitchFamily="18" charset="0"/>
              </a:rPr>
              <a:t>cost automation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Maintenance cost is very </a:t>
            </a:r>
            <a:r>
              <a:rPr lang="en-IN" sz="2000" dirty="0" smtClean="0">
                <a:latin typeface="Times New Roman" pitchFamily="18" charset="0"/>
                <a:cs typeface="Times New Roman" pitchFamily="18" charset="0"/>
              </a:rPr>
              <a:t>low.</a:t>
            </a:r>
          </a:p>
          <a:p>
            <a:pPr algn="just">
              <a:lnSpc>
                <a:spcPct val="150000"/>
              </a:lnSpc>
            </a:pPr>
            <a:r>
              <a:rPr lang="en-IN" sz="2000" dirty="0" smtClean="0">
                <a:latin typeface="Times New Roman" pitchFamily="18" charset="0"/>
                <a:cs typeface="Times New Roman" pitchFamily="18" charset="0"/>
              </a:rPr>
              <a:t>Easy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install</a:t>
            </a:r>
          </a:p>
          <a:p>
            <a:pPr algn="just">
              <a:lnSpc>
                <a:spcPct val="150000"/>
              </a:lnSpc>
            </a:pPr>
            <a:r>
              <a:rPr lang="en-IN" sz="2000" dirty="0" smtClean="0">
                <a:latin typeface="Times New Roman" pitchFamily="18" charset="0"/>
                <a:cs typeface="Times New Roman" pitchFamily="18" charset="0"/>
              </a:rPr>
              <a:t>Less </a:t>
            </a:r>
            <a:r>
              <a:rPr lang="en-IN" sz="2000" dirty="0" smtClean="0">
                <a:latin typeface="Times New Roman" pitchFamily="18" charset="0"/>
                <a:cs typeface="Times New Roman" pitchFamily="18" charset="0"/>
              </a:rPr>
              <a:t>in weight</a:t>
            </a:r>
          </a:p>
          <a:p>
            <a:pPr lvl="0"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Autofit/>
          </a:bodyPr>
          <a:lstStyle/>
          <a:p>
            <a:pPr algn="just" fontAlgn="base">
              <a:lnSpc>
                <a:spcPct val="150000"/>
              </a:lnSpc>
            </a:pPr>
            <a:r>
              <a:rPr lang="en-IN" sz="2000" dirty="0" smtClean="0">
                <a:latin typeface="Times New Roman" pitchFamily="18" charset="0"/>
                <a:cs typeface="Times New Roman" pitchFamily="18" charset="0"/>
              </a:rPr>
              <a:t>Cost </a:t>
            </a:r>
            <a:r>
              <a:rPr lang="en-IN" sz="2000" dirty="0" smtClean="0">
                <a:latin typeface="Times New Roman" pitchFamily="18" charset="0"/>
                <a:cs typeface="Times New Roman" pitchFamily="18" charset="0"/>
              </a:rPr>
              <a:t>of the hardware is high when contrasted with common hand jack.</a:t>
            </a:r>
          </a:p>
          <a:p>
            <a:pPr algn="just" fontAlgn="base">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framework requires high systems of support mind when contrasted with common hand jack.</a:t>
            </a:r>
          </a:p>
          <a:p>
            <a:pPr algn="just" fontAlgn="base">
              <a:lnSpc>
                <a:spcPct val="150000"/>
              </a:lnSpc>
            </a:pPr>
            <a:r>
              <a:rPr lang="en-IN" sz="2000" dirty="0" smtClean="0">
                <a:latin typeface="Times New Roman" pitchFamily="18" charset="0"/>
                <a:cs typeface="Times New Roman" pitchFamily="18" charset="0"/>
              </a:rPr>
              <a:t>Care </a:t>
            </a:r>
            <a:r>
              <a:rPr lang="en-IN" sz="2000" dirty="0" smtClean="0">
                <a:latin typeface="Times New Roman" pitchFamily="18" charset="0"/>
                <a:cs typeface="Times New Roman" pitchFamily="18" charset="0"/>
              </a:rPr>
              <a:t>must be taken for the dealing with the gear, for example, legitimate wiring association, oil level </a:t>
            </a:r>
            <a:r>
              <a:rPr lang="en-IN" sz="2000" dirty="0" err="1" smtClean="0">
                <a:latin typeface="Times New Roman" pitchFamily="18" charset="0"/>
                <a:cs typeface="Times New Roman" pitchFamily="18" charset="0"/>
              </a:rPr>
              <a:t>checkup</a:t>
            </a:r>
            <a:r>
              <a:rPr lang="en-IN" sz="2000" dirty="0" smtClean="0">
                <a:latin typeface="Times New Roman" pitchFamily="18" charset="0"/>
                <a:cs typeface="Times New Roman" pitchFamily="18" charset="0"/>
              </a:rPr>
              <a:t>, and so on.</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research, a novel design for a lifting jack driven by a quick-return crank mechanism and gear drive has been designed and fabricated. The design equations for gear selection, gear drive ratios and mechanism forces have been derived from its geometry. Kinematic analysis has been performed. A design example has been given for illustrating the design process. The detailed working diagram has been explicitly explained equally. To verify the feasibility and accuracy, a prototype has been made, and then an experiment has been conducted.</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619</TotalTime>
  <Words>191</Words>
  <Application>Microsoft Office PowerPoint</Application>
  <PresentationFormat>On-screen Show (4:3)</PresentationFormat>
  <Paragraphs>18</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FABRICATION OF QUICK LIFTING JACK   WITH GEAR ARRANGEMENT</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293</cp:revision>
  <dcterms:created xsi:type="dcterms:W3CDTF">2006-08-16T00:00:00Z</dcterms:created>
  <dcterms:modified xsi:type="dcterms:W3CDTF">2021-08-21T11:27:45Z</dcterms:modified>
</cp:coreProperties>
</file>