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FABRICATION OF HAND OPERATED GARDEN CULTIVATOR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 This project deals with the design and fabrication of hand operated garden cultivator. Our aim is to manufacture the simplest form of cultivator which can be used for all kind of domestic purpose. This project uses the human effort for operation.</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hand operated garden cultivator consists of a wheel, three ploughs and support frames are used for rigid construction. The total view of hand operated garden cultivator is shown in the figure for reference. When the cultivator’s  handle is pushed , the wheel starts to rotate. The ploughs are attached with the wheel through support frames. When the operator drives the cultivator, the cultivator blade is made to hit ground surface. If the operation continues, the  cultivating process is successfully carried 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CPM0664-FABRICATION OF HAND OPERATED GARDEN CULTIVATOR"/>
          <p:cNvPicPr>
            <a:picLocks noGrp="1"/>
          </p:cNvPicPr>
          <p:nvPr>
            <p:ph idx="1"/>
          </p:nvPr>
        </p:nvPicPr>
        <p:blipFill>
          <a:blip r:embed="rId2"/>
          <a:srcRect/>
          <a:stretch>
            <a:fillRect/>
          </a:stretch>
        </p:blipFill>
        <p:spPr bwMode="auto">
          <a:xfrm>
            <a:off x="1497950" y="1447800"/>
            <a:ext cx="7373649" cy="48006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The effect of treatments on machine parameters like fuel consumption and field efficiency was evaluated.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Environmental sustainability and energy efficiency factors are key factors for the better utilization of the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manufacturing the performance of a multifunctional agricultural machine was evaluated to find maximum field efficiency along with other parameters.</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On the-row </a:t>
            </a:r>
            <a:r>
              <a:rPr lang="en-IN" sz="2000" dirty="0" smtClean="0">
                <a:latin typeface="Times New Roman" pitchFamily="18" charset="0"/>
                <a:cs typeface="Times New Roman" pitchFamily="18" charset="0"/>
              </a:rPr>
              <a:t>mechanical cultivation however is still problematic mainly because of the risks of damaging the crop that is associated with this cultural practice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Creative </a:t>
            </a:r>
            <a:r>
              <a:rPr lang="en-IN" sz="2000" dirty="0" smtClean="0">
                <a:latin typeface="Times New Roman" pitchFamily="18" charset="0"/>
                <a:cs typeface="Times New Roman" pitchFamily="18" charset="0"/>
              </a:rPr>
              <a:t>design seems more to be a matter of developing and refining together both the formulation of a problem and ideas for a solution, with constant iteration of analysis, synthesis and evaluation processes between the two notional design 'spaces'— problem space and solution </a:t>
            </a:r>
            <a:r>
              <a:rPr lang="en-IN" sz="2000" dirty="0" smtClean="0">
                <a:latin typeface="Times New Roman" pitchFamily="18" charset="0"/>
                <a:cs typeface="Times New Roman" pitchFamily="18" charset="0"/>
              </a:rPr>
              <a:t>space.</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objectives specified are satisfied at the end of this project. Cultivator creates a perfectly formed bed of soil ready to embrace the roots of flowers and vegetables require tools and techniques suited to the task. The agricultural machine was designed and developed with an aim to Working on machines at a different speed and soil conditions, the machine can sustain and faces frequently changing conditions.</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633</TotalTime>
  <Words>346</Words>
  <Application>Microsoft Office PowerPoint</Application>
  <PresentationFormat>On-screen Show (4:3)</PresentationFormat>
  <Paragraphs>15</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FABRICATION OF HAND OPERATED GARDEN CULTIVATOR</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292</cp:revision>
  <dcterms:created xsi:type="dcterms:W3CDTF">2006-08-16T00:00:00Z</dcterms:created>
  <dcterms:modified xsi:type="dcterms:W3CDTF">2021-08-21T08:52:03Z</dcterms:modified>
</cp:coreProperties>
</file>