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sldIdLst>
    <p:sldId id="312" r:id="rId2"/>
    <p:sldId id="257" r:id="rId3"/>
    <p:sldId id="317" r:id="rId4"/>
    <p:sldId id="298" r:id="rId5"/>
    <p:sldId id="314" r:id="rId6"/>
    <p:sldId id="315" r:id="rId7"/>
    <p:sldId id="316"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55323F-2155-4886-883D-B46CE7118120}" type="datetimeFigureOut">
              <a:rPr lang="en-US" smtClean="0"/>
              <a:pPr/>
              <a:t>8/21/2021</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43BDA8E-CE9E-4C99-9EF6-543242ACACD9}" type="slidenum">
              <a:rPr lang="en-IN" smtClean="0"/>
              <a:pPr/>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C43BDA8E-CE9E-4C99-9EF6-543242ACACD9}" type="slidenum">
              <a:rPr lang="en-IN" smtClean="0"/>
              <a:pPr/>
              <a:t>6</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752600"/>
            <a:ext cx="7498080" cy="2590800"/>
          </a:xfrm>
        </p:spPr>
        <p:txBody>
          <a:bodyPr>
            <a:normAutofit/>
          </a:bodyPr>
          <a:lstStyle/>
          <a:p>
            <a:pPr algn="ctr"/>
            <a:r>
              <a:rPr lang="en-IN" dirty="0" smtClean="0"/>
              <a:t>FABRICATION OF EDDY CURRENT BRAKING SYSTEM</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381000"/>
            <a:ext cx="7498080" cy="487362"/>
          </a:xfrm>
        </p:spPr>
        <p:txBody>
          <a:bodyPr>
            <a:normAutofit fontScale="90000"/>
          </a:bodyPr>
          <a:lstStyle/>
          <a:p>
            <a:r>
              <a:rPr lang="en-US" b="1" dirty="0" smtClean="0"/>
              <a:t/>
            </a:r>
            <a:br>
              <a:rPr lang="en-US" b="1" dirty="0" smtClean="0"/>
            </a:br>
            <a:r>
              <a:rPr lang="en-US" b="1" dirty="0" smtClean="0"/>
              <a:t>ABSTRACT</a:t>
            </a:r>
            <a:br>
              <a:rPr lang="en-US" b="1" dirty="0" smtClean="0"/>
            </a:br>
            <a:endParaRPr lang="en-US" dirty="0"/>
          </a:p>
        </p:txBody>
      </p:sp>
      <p:sp>
        <p:nvSpPr>
          <p:cNvPr id="3" name="Content Placeholder 2"/>
          <p:cNvSpPr>
            <a:spLocks noGrp="1"/>
          </p:cNvSpPr>
          <p:nvPr>
            <p:ph idx="1"/>
          </p:nvPr>
        </p:nvSpPr>
        <p:spPr>
          <a:xfrm>
            <a:off x="1435608" y="914400"/>
            <a:ext cx="7498080" cy="5638800"/>
          </a:xfrm>
        </p:spPr>
        <p:txBody>
          <a:bodyPr>
            <a:noAutofit/>
          </a:bodyPr>
          <a:lstStyle/>
          <a:p>
            <a:pPr algn="just">
              <a:lnSpc>
                <a:spcPct val="150000"/>
              </a:lnSpc>
              <a:buNone/>
            </a:pPr>
            <a:r>
              <a:rPr lang="en-US" sz="2000" dirty="0" smtClean="0">
                <a:latin typeface="Times New Roman" pitchFamily="18" charset="0"/>
                <a:cs typeface="Times New Roman" pitchFamily="18" charset="0"/>
              </a:rPr>
              <a:t>    The </a:t>
            </a:r>
            <a:r>
              <a:rPr lang="en-US" sz="2000" dirty="0" smtClean="0">
                <a:latin typeface="Times New Roman" pitchFamily="18" charset="0"/>
                <a:cs typeface="Times New Roman" pitchFamily="18" charset="0"/>
              </a:rPr>
              <a:t>eddy-current is created by the relative motion between a magnet and a metal (or alloy) conductor. The current induces the reverse magnetic field and results in the deceleration of motion. The proposed mechanism implements this phenomenon in developing a braking system. The potential applications of the braking system can be a decelerating system to increase the safety of an elevator or any guided rail transportation system. To provide scientific investigation for industrial application of magnetic braking, this study presents four systematic engineering design scenarios to design a braking system.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533400"/>
            <a:ext cx="7498080" cy="5715000"/>
          </a:xfrm>
        </p:spPr>
        <p:txBody>
          <a:bodyPr>
            <a:normAutofit/>
          </a:bodyPr>
          <a:lstStyle/>
          <a:p>
            <a:pPr algn="just">
              <a:lnSpc>
                <a:spcPct val="150000"/>
              </a:lnSpc>
              <a:buNone/>
            </a:pPr>
            <a:r>
              <a:rPr lang="en-US" sz="2000" dirty="0" smtClean="0">
                <a:latin typeface="Times New Roman" pitchFamily="18" charset="0"/>
                <a:cs typeface="Times New Roman" pitchFamily="18" charset="0"/>
              </a:rPr>
              <a:t>    The </a:t>
            </a:r>
            <a:r>
              <a:rPr lang="en-US" sz="2000" dirty="0" smtClean="0">
                <a:latin typeface="Times New Roman" pitchFamily="18" charset="0"/>
                <a:cs typeface="Times New Roman" pitchFamily="18" charset="0"/>
              </a:rPr>
              <a:t>constant magnetic field is the simplest and easiest design to implement. The optimal magnetic field distribution is obtained by minimizing the deceleration effort. The piecewise constant magnetic field distribution offers a compromise between performance and magnetic field requirements. The advantages of the section-wise guide rail are tolerable deceleration; and simple design requirement and manufacturing processes. In the study, an experimental braking system using constant magnetic field is built to demonstrate the design procedure.</a:t>
            </a:r>
            <a:endParaRPr lang="en-IN"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5" name="Content Placeholder 4"/>
          <p:cNvPicPr>
            <a:picLocks noGrp="1"/>
          </p:cNvPicPr>
          <p:nvPr>
            <p:ph idx="1"/>
          </p:nvPr>
        </p:nvPicPr>
        <p:blipFill>
          <a:blip r:embed="rId2"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tretch>
            <a:fillRect/>
          </a:stretch>
        </p:blipFill>
        <p:spPr>
          <a:xfrm>
            <a:off x="1524000" y="1143000"/>
            <a:ext cx="7010400" cy="4731327"/>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latin typeface="Times New Roman" pitchFamily="18" charset="0"/>
                <a:cs typeface="Times New Roman" pitchFamily="18" charset="0"/>
              </a:rPr>
              <a:t>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838200"/>
            <a:ext cx="7498080" cy="5410200"/>
          </a:xfrm>
        </p:spPr>
        <p:txBody>
          <a:bodyPr>
            <a:normAutofit/>
          </a:bodyPr>
          <a:lstStyle/>
          <a:p>
            <a:pPr algn="just">
              <a:lnSpc>
                <a:spcPct val="150000"/>
              </a:lnSpc>
            </a:pPr>
            <a:r>
              <a:rPr lang="en-IN" sz="2000" dirty="0" smtClean="0">
                <a:latin typeface="Times New Roman" pitchFamily="18" charset="0"/>
                <a:cs typeface="Times New Roman" pitchFamily="18" charset="0"/>
              </a:rPr>
              <a:t>The hybrid excitation linear eddy current brake has the advantages of high force density and low excitation loss compared to the electric excitation linear eddy current brakes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Parametric </a:t>
            </a:r>
            <a:r>
              <a:rPr lang="en-IN" sz="2000" dirty="0" smtClean="0">
                <a:latin typeface="Times New Roman" pitchFamily="18" charset="0"/>
                <a:cs typeface="Times New Roman" pitchFamily="18" charset="0"/>
              </a:rPr>
              <a:t>analysis was performed to explore the influence of the design parameters on the eddy current brake performance.</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b="1" dirty="0" smtClean="0">
                <a:latin typeface="Times New Roman" pitchFamily="18" charset="0"/>
                <a:cs typeface="Times New Roman" pitchFamily="18" charset="0"/>
              </a:rPr>
              <a:t>DISADVANTAGES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rmAutofit fontScale="70000" lnSpcReduction="20000"/>
          </a:bodyPr>
          <a:lstStyle/>
          <a:p>
            <a:pPr algn="just">
              <a:lnSpc>
                <a:spcPct val="160000"/>
              </a:lnSpc>
            </a:pPr>
            <a:r>
              <a:rPr lang="en-IN" dirty="0" smtClean="0">
                <a:latin typeface="Times New Roman" pitchFamily="18" charset="0"/>
                <a:cs typeface="Times New Roman" pitchFamily="18" charset="0"/>
              </a:rPr>
              <a:t>A disadvantage is that since the braking force is proportional to velocity the brake has no holding force when the moving object is stationary, as is provided by static friction in a friction brake, so in vehicles, it must be supplemented by a friction brake</a:t>
            </a:r>
            <a:r>
              <a:rPr lang="en-IN" dirty="0" smtClean="0">
                <a:latin typeface="Times New Roman" pitchFamily="18" charset="0"/>
                <a:cs typeface="Times New Roman" pitchFamily="18" charset="0"/>
              </a:rPr>
              <a:t>.</a:t>
            </a:r>
          </a:p>
          <a:p>
            <a:pPr algn="just">
              <a:lnSpc>
                <a:spcPct val="160000"/>
              </a:lnSpc>
            </a:pPr>
            <a:r>
              <a:rPr lang="en-IN" dirty="0" smtClean="0">
                <a:latin typeface="Times New Roman" pitchFamily="18" charset="0"/>
                <a:cs typeface="Times New Roman" pitchFamily="18" charset="0"/>
              </a:rPr>
              <a:t>Development </a:t>
            </a:r>
            <a:r>
              <a:rPr lang="en-IN" dirty="0" smtClean="0">
                <a:latin typeface="Times New Roman" pitchFamily="18" charset="0"/>
                <a:cs typeface="Times New Roman" pitchFamily="18" charset="0"/>
              </a:rPr>
              <a:t>of test rig </a:t>
            </a:r>
          </a:p>
          <a:p>
            <a:pPr algn="just">
              <a:lnSpc>
                <a:spcPct val="160000"/>
              </a:lnSpc>
            </a:pPr>
            <a:r>
              <a:rPr lang="en-IN" dirty="0" smtClean="0">
                <a:latin typeface="Times New Roman" pitchFamily="18" charset="0"/>
                <a:cs typeface="Times New Roman" pitchFamily="18" charset="0"/>
              </a:rPr>
              <a:t>It </a:t>
            </a:r>
            <a:r>
              <a:rPr lang="en-IN" dirty="0" smtClean="0">
                <a:latin typeface="Times New Roman" pitchFamily="18" charset="0"/>
                <a:cs typeface="Times New Roman" pitchFamily="18" charset="0"/>
              </a:rPr>
              <a:t>must be easy to use </a:t>
            </a:r>
          </a:p>
          <a:p>
            <a:pPr algn="just">
              <a:lnSpc>
                <a:spcPct val="160000"/>
              </a:lnSpc>
            </a:pPr>
            <a:r>
              <a:rPr lang="en-IN" dirty="0" smtClean="0">
                <a:latin typeface="Times New Roman" pitchFamily="18" charset="0"/>
                <a:cs typeface="Times New Roman" pitchFamily="18" charset="0"/>
              </a:rPr>
              <a:t>The </a:t>
            </a:r>
            <a:r>
              <a:rPr lang="en-IN" dirty="0" smtClean="0">
                <a:latin typeface="Times New Roman" pitchFamily="18" charset="0"/>
                <a:cs typeface="Times New Roman" pitchFamily="18" charset="0"/>
              </a:rPr>
              <a:t>test rig should give the accurate and precise results </a:t>
            </a:r>
          </a:p>
          <a:p>
            <a:pPr algn="just">
              <a:lnSpc>
                <a:spcPct val="160000"/>
              </a:lnSpc>
            </a:pPr>
            <a:r>
              <a:rPr lang="en-IN" dirty="0" smtClean="0">
                <a:latin typeface="Times New Roman" pitchFamily="18" charset="0"/>
                <a:cs typeface="Times New Roman" pitchFamily="18" charset="0"/>
              </a:rPr>
              <a:t>It </a:t>
            </a:r>
            <a:r>
              <a:rPr lang="en-IN" dirty="0" smtClean="0">
                <a:latin typeface="Times New Roman" pitchFamily="18" charset="0"/>
                <a:cs typeface="Times New Roman" pitchFamily="18" charset="0"/>
              </a:rPr>
              <a:t>must be robust and insensitive</a:t>
            </a:r>
            <a:endParaRPr lang="en-US"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b="1" dirty="0" smtClean="0">
                <a:latin typeface="Times New Roman" pitchFamily="18" charset="0"/>
                <a:cs typeface="Times New Roman" pitchFamily="18" charset="0"/>
              </a:rPr>
              <a:t>CONCLUSION</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purpose of the study was to perform a comparative study of theoretical and practical braking time and establish a practical air gap limit beyond which the electromagnetic brakes loses their effectiveness. From theoretical calculations and experimented braking time values, a maximum reduction in braking time 23.97% is found and max air gap limit of 3 mm is obtained beyond with electromagnetic brakes are found to be ineffective.</a:t>
            </a: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626</TotalTime>
  <Words>388</Words>
  <Application>Microsoft Office PowerPoint</Application>
  <PresentationFormat>On-screen Show (4:3)</PresentationFormat>
  <Paragraphs>17</Paragraphs>
  <Slides>7</Slides>
  <Notes>1</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Solstice</vt:lpstr>
      <vt:lpstr>FABRICATION OF EDDY CURRENT BRAKING SYSTEM</vt:lpstr>
      <vt:lpstr> ABSTRACT </vt:lpstr>
      <vt:lpstr>Slide 3</vt:lpstr>
      <vt:lpstr>Block Diagram </vt:lpstr>
      <vt:lpstr>ADVANTAGES</vt:lpstr>
      <vt:lpstr>DISADVANTAGES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293</cp:revision>
  <dcterms:created xsi:type="dcterms:W3CDTF">2006-08-16T00:00:00Z</dcterms:created>
  <dcterms:modified xsi:type="dcterms:W3CDTF">2021-08-21T11:50:36Z</dcterms:modified>
</cp:coreProperties>
</file>