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312" r:id="rId2"/>
    <p:sldId id="257" r:id="rId3"/>
    <p:sldId id="298" r:id="rId4"/>
    <p:sldId id="314" r:id="rId5"/>
    <p:sldId id="315" r:id="rId6"/>
    <p:sldId id="316"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8/21/2021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066800"/>
            <a:ext cx="7498080" cy="4495800"/>
          </a:xfrm>
        </p:spPr>
        <p:txBody>
          <a:bodyPr>
            <a:normAutofit/>
          </a:bodyPr>
          <a:lstStyle/>
          <a:p>
            <a:pPr algn="ctr"/>
            <a:r>
              <a:rPr lang="en-IN" dirty="0" smtClean="0"/>
              <a:t>DESIGN AND FABRICATION OF SEED SOWING MACHINE</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The seed sowing machine is used to sowing the seeds into land for making lots of plant production in agricultural field. It is a mechanical device here no electrical or other power source is not required. The cost of this machine is very low and easy to operate simple in construction. </a:t>
            </a:r>
            <a:endParaRPr lang="en-IN" sz="2000" b="1"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project is designed by following parts, wheels, lead screw, sowing wheel, handle and unplug plate. It is simple in construction made up of two wheel used to move the machine manually. It consists of wheel shaft in the middle of the vehicle. The sowing wheel is connected with the wheel shaft. The lead screw is plugging the land and it can be adjusted by the handle. And </a:t>
            </a:r>
            <a:r>
              <a:rPr lang="en-US" sz="2000" dirty="0" err="1" smtClean="0">
                <a:latin typeface="Times New Roman" pitchFamily="18" charset="0"/>
                <a:cs typeface="Times New Roman" pitchFamily="18" charset="0"/>
              </a:rPr>
              <a:t>deploughing</a:t>
            </a:r>
            <a:r>
              <a:rPr lang="en-US" sz="2000" dirty="0" smtClean="0">
                <a:latin typeface="Times New Roman" pitchFamily="18" charset="0"/>
                <a:cs typeface="Times New Roman" pitchFamily="18" charset="0"/>
              </a:rPr>
              <a:t> plate is fixed at the back of the vehicle.</a:t>
            </a:r>
            <a:endParaRPr lang="en-IN" sz="2000" b="1"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DESIGN AND FABRICATION OF SEED SOWING MACHINE"/>
          <p:cNvPicPr>
            <a:picLocks noGrp="1"/>
          </p:cNvPicPr>
          <p:nvPr>
            <p:ph idx="1"/>
          </p:nvPr>
        </p:nvPicPr>
        <p:blipFill>
          <a:blip r:embed="rId2"/>
          <a:srcRect/>
          <a:stretch>
            <a:fillRect/>
          </a:stretch>
        </p:blipFill>
        <p:spPr bwMode="auto">
          <a:xfrm>
            <a:off x="1483163" y="1447800"/>
            <a:ext cx="7403224" cy="48006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295400" y="5334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Improved efficiency in planting. </a:t>
            </a:r>
          </a:p>
          <a:p>
            <a:pPr algn="just">
              <a:lnSpc>
                <a:spcPct val="150000"/>
              </a:lnSpc>
            </a:pPr>
            <a:r>
              <a:rPr lang="en-IN" sz="2000" dirty="0" smtClean="0">
                <a:latin typeface="Times New Roman" pitchFamily="18" charset="0"/>
                <a:cs typeface="Times New Roman" pitchFamily="18" charset="0"/>
              </a:rPr>
              <a:t>Increased yielding and reliability in crop. Increased cropping frequency.</a:t>
            </a:r>
          </a:p>
          <a:p>
            <a:pPr algn="just">
              <a:lnSpc>
                <a:spcPct val="150000"/>
              </a:lnSpc>
            </a:pPr>
            <a:r>
              <a:rPr lang="en-IN" sz="2000" dirty="0" smtClean="0">
                <a:latin typeface="Times New Roman" pitchFamily="18" charset="0"/>
                <a:cs typeface="Times New Roman" pitchFamily="18" charset="0"/>
              </a:rPr>
              <a:t>Increased speed of seed planting. </a:t>
            </a:r>
          </a:p>
          <a:p>
            <a:pPr algn="just">
              <a:lnSpc>
                <a:spcPct val="150000"/>
              </a:lnSpc>
            </a:pPr>
            <a:r>
              <a:rPr lang="en-IN" sz="2000" dirty="0" smtClean="0">
                <a:latin typeface="Times New Roman" pitchFamily="18" charset="0"/>
                <a:cs typeface="Times New Roman" pitchFamily="18" charset="0"/>
              </a:rPr>
              <a:t>Seed planting accuracy. </a:t>
            </a:r>
          </a:p>
          <a:p>
            <a:pPr algn="just">
              <a:lnSpc>
                <a:spcPct val="150000"/>
              </a:lnSpc>
            </a:pPr>
            <a:r>
              <a:rPr lang="en-IN" sz="2000" dirty="0" smtClean="0">
                <a:latin typeface="Times New Roman" pitchFamily="18" charset="0"/>
                <a:cs typeface="Times New Roman" pitchFamily="18" charset="0"/>
              </a:rPr>
              <a:t>Durable and cheap as low cost materials are used. </a:t>
            </a:r>
          </a:p>
          <a:p>
            <a:pPr algn="just">
              <a:lnSpc>
                <a:spcPct val="150000"/>
              </a:lnSpc>
            </a:pPr>
            <a:r>
              <a:rPr lang="en-IN" sz="2000" dirty="0" smtClean="0">
                <a:latin typeface="Times New Roman" pitchFamily="18" charset="0"/>
                <a:cs typeface="Times New Roman" pitchFamily="18" charset="0"/>
              </a:rPr>
              <a:t>Less maintenance cost. </a:t>
            </a:r>
          </a:p>
          <a:p>
            <a:pPr algn="just">
              <a:lnSpc>
                <a:spcPct val="150000"/>
              </a:lnSpc>
            </a:pPr>
            <a:r>
              <a:rPr lang="en-IN" sz="2000" dirty="0" smtClean="0">
                <a:latin typeface="Times New Roman" pitchFamily="18" charset="0"/>
                <a:cs typeface="Times New Roman" pitchFamily="18" charset="0"/>
              </a:rPr>
              <a:t>Since seed can be poured at any required depth, the plant germination is improved. </a:t>
            </a:r>
          </a:p>
          <a:p>
            <a:pPr algn="just">
              <a:lnSpc>
                <a:spcPct val="150000"/>
              </a:lnSpc>
            </a:pPr>
            <a:r>
              <a:rPr lang="en-IN" sz="2000" dirty="0" smtClean="0">
                <a:latin typeface="Times New Roman" pitchFamily="18" charset="0"/>
                <a:cs typeface="Times New Roman" pitchFamily="18" charset="0"/>
              </a:rPr>
              <a:t>Dependency on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also decreased. Also it saves time of sowing.</a:t>
            </a:r>
          </a:p>
          <a:p>
            <a:pPr algn="just">
              <a:lnSpc>
                <a:spcPct val="150000"/>
              </a:lnSpc>
            </a:pPr>
            <a:r>
              <a:rPr lang="en-IN" sz="2000" dirty="0" smtClean="0">
                <a:latin typeface="Times New Roman" pitchFamily="18" charset="0"/>
                <a:cs typeface="Times New Roman" pitchFamily="18" charset="0"/>
              </a:rPr>
              <a:t>Uniform placement of seeds in row with required distance. </a:t>
            </a:r>
          </a:p>
          <a:p>
            <a:pPr algn="just">
              <a:lnSpc>
                <a:spcPct val="150000"/>
              </a:lnSpc>
            </a:pPr>
            <a:r>
              <a:rPr lang="en-IN" sz="2000" dirty="0" smtClean="0">
                <a:latin typeface="Times New Roman" pitchFamily="18" charset="0"/>
                <a:cs typeface="Times New Roman" pitchFamily="18" charset="0"/>
              </a:rPr>
              <a:t>Proper compaction over the seeds is provided.</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Difficult to operate in moist condition. </a:t>
            </a:r>
          </a:p>
          <a:p>
            <a:pPr algn="just">
              <a:lnSpc>
                <a:spcPct val="150000"/>
              </a:lnSpc>
            </a:pPr>
            <a:r>
              <a:rPr lang="en-IN" sz="2000" dirty="0" smtClean="0">
                <a:latin typeface="Times New Roman" pitchFamily="18" charset="0"/>
                <a:cs typeface="Times New Roman" pitchFamily="18" charset="0"/>
              </a:rPr>
              <a:t>Machine requires more effort in hard soil. </a:t>
            </a:r>
          </a:p>
          <a:p>
            <a:pPr algn="just">
              <a:lnSpc>
                <a:spcPct val="150000"/>
              </a:lnSpc>
            </a:pPr>
            <a:r>
              <a:rPr lang="en-IN" sz="2000" dirty="0" smtClean="0">
                <a:latin typeface="Times New Roman" pitchFamily="18" charset="0"/>
                <a:cs typeface="Times New Roman" pitchFamily="18" charset="0"/>
              </a:rPr>
              <a:t>Operating force varies from person to person.</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seed plantation machine has great potential for increasing the productivity of the planting. Till now tractor was the main traction unit for nourishment in farming. With the adaptation of this seed planting machine its purpose will be done. Hence there is need to promote this technology and made available to even small scale farmers with affordable prices. This machine can be made by raw materials also which saves the cost of whole project and is easily manufactured in available workshops. The only cost is of metering device and sensors. Hence by using this machine we can achieve flexibility of distance and control depth variation for different </a:t>
            </a:r>
            <a:r>
              <a:rPr lang="en-IN" dirty="0" err="1" smtClean="0">
                <a:latin typeface="Times New Roman" pitchFamily="18" charset="0"/>
                <a:cs typeface="Times New Roman" pitchFamily="18" charset="0"/>
              </a:rPr>
              <a:t>seeds.hence</a:t>
            </a:r>
            <a:r>
              <a:rPr lang="en-IN" dirty="0" smtClean="0">
                <a:latin typeface="Times New Roman" pitchFamily="18" charset="0"/>
                <a:cs typeface="Times New Roman" pitchFamily="18" charset="0"/>
              </a:rPr>
              <a:t> usable to all seeds.</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622</TotalTime>
  <Words>385</Words>
  <Application>Microsoft Office PowerPoint</Application>
  <PresentationFormat>On-screen Show (4:3)</PresentationFormat>
  <Paragraphs>23</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Solstice</vt:lpstr>
      <vt:lpstr>DESIGN AND FABRICATION OF SEED SOWING MACHINE</vt:lpstr>
      <vt:lpstr> ABSTRACT </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291</cp:revision>
  <dcterms:created xsi:type="dcterms:W3CDTF">2006-08-16T00:00:00Z</dcterms:created>
  <dcterms:modified xsi:type="dcterms:W3CDTF">2021-08-21T08:17:56Z</dcterms:modified>
</cp:coreProperties>
</file>