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312" r:id="rId2"/>
    <p:sldId id="257" r:id="rId3"/>
    <p:sldId id="317" r:id="rId4"/>
    <p:sldId id="298" r:id="rId5"/>
    <p:sldId id="314" r:id="rId6"/>
    <p:sldId id="315" r:id="rId7"/>
    <p:sldId id="31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6</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DESIGN AND FABRICATION OF PEDAL POWERED GROUNDNUT THRUSTER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Groundnut product demand is on the increase and the application is largely dependent on the cleanness of the nuts. The separation process from plant is usually an energy sapping task that requires a lot of time. In order to separate the nuts from its plant effectively a machine was developed. The machine basically comprises of chain drive, pedal, fixed frame, rotating frame with blade and collecting tray.</a:t>
            </a:r>
            <a:endParaRPr lang="en-IN" sz="2000" b="1"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groundnut thruster machine is the manually operated machine. This machine is constructed by the following components such as chain and sprocket, pedal, bearing, fixed frame , rotating frame with blade, seat and collecting tray.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Here we have fabricated the groundnut thruster machine which is operated by the pedal power. This machine consists of two cover frames which is placed with a small gap for feeding the groundnut plant. The rotating frame is placed below these cover frames and connected to the chain drive.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pedal is connected to the chain drive for rotating the blade setup. The seat arrangement is placed just above the pedal. At first the pedal is operated manually which will rotate the blade. Then the plant with seed is </a:t>
            </a:r>
            <a:r>
              <a:rPr lang="en-US" sz="2000" dirty="0" err="1" smtClean="0">
                <a:latin typeface="Times New Roman" pitchFamily="18" charset="0"/>
                <a:cs typeface="Times New Roman" pitchFamily="18" charset="0"/>
              </a:rPr>
              <a:t>feeded</a:t>
            </a:r>
            <a:r>
              <a:rPr lang="en-US" sz="2000" dirty="0" smtClean="0">
                <a:latin typeface="Times New Roman" pitchFamily="18" charset="0"/>
                <a:cs typeface="Times New Roman" pitchFamily="18" charset="0"/>
              </a:rPr>
              <a:t> towards the blade through the cover frames. At that time, the groundnut seed is separated from the plant and it is collected in a collecting tray. This technique can be used in agricultural fields in future.</a:t>
            </a:r>
            <a:endParaRPr lang="en-IN" sz="2000" b="1"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DESIGN AND FABRICATION OF PEDAL POWERED GROUNDNUT THRUSTER"/>
          <p:cNvPicPr>
            <a:picLocks noGrp="1"/>
          </p:cNvPicPr>
          <p:nvPr>
            <p:ph idx="1"/>
          </p:nvPr>
        </p:nvPicPr>
        <p:blipFill>
          <a:blip r:embed="rId2"/>
          <a:srcRect/>
          <a:stretch>
            <a:fillRect/>
          </a:stretch>
        </p:blipFill>
        <p:spPr bwMode="auto">
          <a:xfrm>
            <a:off x="1435100" y="1482920"/>
            <a:ext cx="7499350" cy="4730359"/>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Labour required is very low </a:t>
            </a:r>
          </a:p>
          <a:p>
            <a:pPr algn="just">
              <a:lnSpc>
                <a:spcPct val="150000"/>
              </a:lnSpc>
            </a:pPr>
            <a:r>
              <a:rPr lang="en-IN" sz="2000" dirty="0" smtClean="0">
                <a:latin typeface="Times New Roman" pitchFamily="18" charset="0"/>
                <a:cs typeface="Times New Roman" pitchFamily="18" charset="0"/>
              </a:rPr>
              <a:t>Efficiency is very high </a:t>
            </a:r>
          </a:p>
          <a:p>
            <a:pPr algn="just">
              <a:lnSpc>
                <a:spcPct val="150000"/>
              </a:lnSpc>
            </a:pPr>
            <a:r>
              <a:rPr lang="en-IN" sz="2000" dirty="0" err="1" smtClean="0">
                <a:latin typeface="Times New Roman" pitchFamily="18" charset="0"/>
                <a:cs typeface="Times New Roman" pitchFamily="18" charset="0"/>
              </a:rPr>
              <a:t>Thresting</a:t>
            </a:r>
            <a:r>
              <a:rPr lang="en-IN" sz="2000" dirty="0" smtClean="0">
                <a:latin typeface="Times New Roman" pitchFamily="18" charset="0"/>
                <a:cs typeface="Times New Roman" pitchFamily="18" charset="0"/>
              </a:rPr>
              <a:t> time is very low when compared with the manual methods. </a:t>
            </a:r>
          </a:p>
          <a:p>
            <a:pPr algn="just">
              <a:lnSpc>
                <a:spcPct val="150000"/>
              </a:lnSpc>
            </a:pPr>
            <a:r>
              <a:rPr lang="en-IN" sz="2000" dirty="0" smtClean="0">
                <a:latin typeface="Times New Roman" pitchFamily="18" charset="0"/>
                <a:cs typeface="Times New Roman" pitchFamily="18" charset="0"/>
              </a:rPr>
              <a:t>Shelling cost is low</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Too much time is required in traditional method </a:t>
            </a:r>
          </a:p>
          <a:p>
            <a:pPr algn="just">
              <a:lnSpc>
                <a:spcPct val="150000"/>
              </a:lnSpc>
            </a:pPr>
            <a:r>
              <a:rPr lang="en-IN" sz="2000" dirty="0" smtClean="0">
                <a:latin typeface="Times New Roman" pitchFamily="18" charset="0"/>
                <a:cs typeface="Times New Roman" pitchFamily="18" charset="0"/>
              </a:rPr>
              <a:t>Labour requirement is very high </a:t>
            </a:r>
          </a:p>
          <a:p>
            <a:pPr algn="just">
              <a:lnSpc>
                <a:spcPct val="150000"/>
              </a:lnSpc>
            </a:pPr>
            <a:r>
              <a:rPr lang="en-IN" sz="2000" dirty="0" smtClean="0">
                <a:latin typeface="Times New Roman" pitchFamily="18" charset="0"/>
                <a:cs typeface="Times New Roman" pitchFamily="18" charset="0"/>
              </a:rPr>
              <a:t>Efficiency is low </a:t>
            </a:r>
          </a:p>
          <a:p>
            <a:pPr algn="just">
              <a:lnSpc>
                <a:spcPct val="150000"/>
              </a:lnSpc>
            </a:pPr>
            <a:r>
              <a:rPr lang="en-IN" sz="2000" dirty="0" smtClean="0">
                <a:latin typeface="Times New Roman" pitchFamily="18" charset="0"/>
                <a:cs typeface="Times New Roman" pitchFamily="18" charset="0"/>
              </a:rPr>
              <a:t>Harvesting cost is high</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buNone/>
            </a:pPr>
            <a:r>
              <a:rPr lang="en-IN" sz="2000" dirty="0" smtClean="0">
                <a:latin typeface="Times New Roman" pitchFamily="18" charset="0"/>
                <a:cs typeface="Times New Roman" pitchFamily="18" charset="0"/>
              </a:rPr>
              <a:t>    Hence the cost of this groundnut </a:t>
            </a:r>
            <a:r>
              <a:rPr lang="en-IN" sz="2000" dirty="0" err="1" smtClean="0">
                <a:latin typeface="Times New Roman" pitchFamily="18" charset="0"/>
                <a:cs typeface="Times New Roman" pitchFamily="18" charset="0"/>
              </a:rPr>
              <a:t>thruster</a:t>
            </a:r>
            <a:r>
              <a:rPr lang="en-IN" sz="2000" dirty="0" smtClean="0">
                <a:latin typeface="Times New Roman" pitchFamily="18" charset="0"/>
                <a:cs typeface="Times New Roman" pitchFamily="18" charset="0"/>
              </a:rPr>
              <a:t> is very low. this invested money can be taken away by the farmers, this machine can reduce the labour crisis, the labour cost is very much reduced, only one workers is used for operation, the time consumption is low when compared with the manual </a:t>
            </a:r>
            <a:r>
              <a:rPr lang="en-IN" sz="2000" dirty="0" err="1" smtClean="0">
                <a:latin typeface="Times New Roman" pitchFamily="18" charset="0"/>
                <a:cs typeface="Times New Roman" pitchFamily="18" charset="0"/>
              </a:rPr>
              <a:t>thresting</a:t>
            </a:r>
            <a:r>
              <a:rPr lang="en-IN" sz="2000" dirty="0" smtClean="0">
                <a:latin typeface="Times New Roman" pitchFamily="18" charset="0"/>
                <a:cs typeface="Times New Roman" pitchFamily="18" charset="0"/>
              </a:rPr>
              <a:t> method</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623</TotalTime>
  <Words>369</Words>
  <Application>Microsoft Office PowerPoint</Application>
  <PresentationFormat>On-screen Show (4:3)</PresentationFormat>
  <Paragraphs>20</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DESIGN AND FABRICATION OF PEDAL POWERED GROUNDNUT THRUSTER</vt:lpstr>
      <vt:lpstr> ABSTRACT </vt:lpstr>
      <vt:lpstr>Slide 3</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294</cp:revision>
  <dcterms:created xsi:type="dcterms:W3CDTF">2006-08-16T00:00:00Z</dcterms:created>
  <dcterms:modified xsi:type="dcterms:W3CDTF">2021-08-21T08:15:27Z</dcterms:modified>
</cp:coreProperties>
</file>