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
  </p:notesMasterIdLst>
  <p:sldIdLst>
    <p:sldId id="312" r:id="rId2"/>
    <p:sldId id="257" r:id="rId3"/>
    <p:sldId id="298" r:id="rId4"/>
    <p:sldId id="314" r:id="rId5"/>
    <p:sldId id="315"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US" dirty="0" smtClean="0"/>
              <a:t>CAM OPERATED HAMMER, BENDING MACHINE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The project  “CAM HAMMER” being compact and Portable, handy equipment, which is skillful and is having some thing different from the ancient conventional hammering process. Most of the material is made available by our  college. The sub-components we could easily manufacture in our college work- shop. It’s manufacturing price is also less. This project gives us knowledge, </a:t>
            </a: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experience </a:t>
            </a:r>
            <a:r>
              <a:rPr lang="en-US" sz="2000" dirty="0" smtClean="0">
                <a:latin typeface="Times New Roman" pitchFamily="18" charset="0"/>
                <a:cs typeface="Times New Roman" pitchFamily="18" charset="0"/>
              </a:rPr>
              <a:t>, skill and new ideas of manufacturing.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a working project and  having guarantee of success. This project is the equipment useful to improve the quality of the gear being manufactured and can be made in less time, hence we have selected this project.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524000" y="1448100"/>
            <a:ext cx="7315200" cy="48000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Compact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size.</a:t>
            </a:r>
          </a:p>
          <a:p>
            <a:pPr algn="just">
              <a:lnSpc>
                <a:spcPct val="150000"/>
              </a:lnSpc>
            </a:pPr>
            <a:r>
              <a:rPr lang="en-IN" sz="2000" dirty="0" smtClean="0">
                <a:latin typeface="Times New Roman" pitchFamily="18" charset="0"/>
                <a:cs typeface="Times New Roman" pitchFamily="18" charset="0"/>
              </a:rPr>
              <a:t>Easy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operate.</a:t>
            </a:r>
          </a:p>
          <a:p>
            <a:pPr algn="just">
              <a:lnSpc>
                <a:spcPct val="150000"/>
              </a:lnSpc>
            </a:pPr>
            <a:r>
              <a:rPr lang="en-IN" sz="2000" dirty="0" smtClean="0">
                <a:latin typeface="Times New Roman" pitchFamily="18" charset="0"/>
                <a:cs typeface="Times New Roman" pitchFamily="18" charset="0"/>
              </a:rPr>
              <a:t>Skilled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may or may not be </a:t>
            </a:r>
            <a:r>
              <a:rPr lang="en-IN" sz="2000" dirty="0" smtClean="0">
                <a:latin typeface="Times New Roman" pitchFamily="18" charset="0"/>
                <a:cs typeface="Times New Roman" pitchFamily="18" charset="0"/>
              </a:rPr>
              <a:t>required.</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Simple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construction.</a:t>
            </a:r>
          </a:p>
          <a:p>
            <a:pPr algn="just">
              <a:lnSpc>
                <a:spcPct val="150000"/>
              </a:lnSpc>
            </a:pPr>
            <a:r>
              <a:rPr lang="en-IN" sz="2000" dirty="0" smtClean="0">
                <a:latin typeface="Times New Roman" pitchFamily="18" charset="0"/>
                <a:cs typeface="Times New Roman" pitchFamily="18" charset="0"/>
              </a:rPr>
              <a:t>Maintenance </a:t>
            </a:r>
            <a:r>
              <a:rPr lang="en-IN" sz="2000" dirty="0" smtClean="0">
                <a:latin typeface="Times New Roman" pitchFamily="18" charset="0"/>
                <a:cs typeface="Times New Roman" pitchFamily="18" charset="0"/>
              </a:rPr>
              <a:t>cost low and </a:t>
            </a:r>
            <a:r>
              <a:rPr lang="en-IN" sz="2000" dirty="0" smtClean="0">
                <a:latin typeface="Times New Roman" pitchFamily="18" charset="0"/>
                <a:cs typeface="Times New Roman" pitchFamily="18" charset="0"/>
              </a:rPr>
              <a:t>easy.</a:t>
            </a:r>
          </a:p>
          <a:p>
            <a:pPr algn="just">
              <a:lnSpc>
                <a:spcPct val="150000"/>
              </a:lnSpc>
            </a:pPr>
            <a:r>
              <a:rPr lang="en-IN" sz="2000" dirty="0" smtClean="0">
                <a:latin typeface="Times New Roman" pitchFamily="18" charset="0"/>
                <a:cs typeface="Times New Roman" pitchFamily="18" charset="0"/>
              </a:rPr>
              <a:t>Electrical </a:t>
            </a:r>
            <a:r>
              <a:rPr lang="en-IN" sz="2000" dirty="0" smtClean="0">
                <a:latin typeface="Times New Roman" pitchFamily="18" charset="0"/>
                <a:cs typeface="Times New Roman" pitchFamily="18" charset="0"/>
              </a:rPr>
              <a:t>power may or may not be </a:t>
            </a:r>
            <a:r>
              <a:rPr lang="en-IN" sz="2000" dirty="0" smtClean="0">
                <a:latin typeface="Times New Roman" pitchFamily="18" charset="0"/>
                <a:cs typeface="Times New Roman" pitchFamily="18" charset="0"/>
              </a:rPr>
              <a:t>required.</a:t>
            </a:r>
          </a:p>
          <a:p>
            <a:pPr algn="just">
              <a:lnSpc>
                <a:spcPct val="150000"/>
              </a:lnSpc>
            </a:pPr>
            <a:r>
              <a:rPr lang="en-IN" sz="2000" dirty="0" smtClean="0">
                <a:latin typeface="Times New Roman" pitchFamily="18" charset="0"/>
                <a:cs typeface="Times New Roman" pitchFamily="18" charset="0"/>
              </a:rPr>
              <a:t>Time </a:t>
            </a:r>
            <a:r>
              <a:rPr lang="en-IN" sz="2000" dirty="0" smtClean="0">
                <a:latin typeface="Times New Roman" pitchFamily="18" charset="0"/>
                <a:cs typeface="Times New Roman" pitchFamily="18" charset="0"/>
              </a:rPr>
              <a:t>consumption during operation is </a:t>
            </a:r>
            <a:r>
              <a:rPr lang="en-IN" sz="2000" dirty="0" smtClean="0">
                <a:latin typeface="Times New Roman" pitchFamily="18" charset="0"/>
                <a:cs typeface="Times New Roman" pitchFamily="18" charset="0"/>
              </a:rPr>
              <a:t>less.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Different </a:t>
            </a:r>
            <a:r>
              <a:rPr lang="en-IN" sz="2000" dirty="0" smtClean="0">
                <a:latin typeface="Times New Roman" pitchFamily="18" charset="0"/>
                <a:cs typeface="Times New Roman" pitchFamily="18" charset="0"/>
              </a:rPr>
              <a:t>operation can performed in this </a:t>
            </a:r>
            <a:r>
              <a:rPr lang="en-IN" sz="2000" dirty="0" smtClean="0">
                <a:latin typeface="Times New Roman" pitchFamily="18" charset="0"/>
                <a:cs typeface="Times New Roman" pitchFamily="18" charset="0"/>
              </a:rPr>
              <a:t>machine.</a:t>
            </a:r>
          </a:p>
          <a:p>
            <a:pPr algn="just">
              <a:lnSpc>
                <a:spcPct val="150000"/>
              </a:lnSpc>
            </a:pPr>
            <a:r>
              <a:rPr lang="en-IN" sz="2000" dirty="0" smtClean="0">
                <a:latin typeface="Times New Roman" pitchFamily="18" charset="0"/>
                <a:cs typeface="Times New Roman" pitchFamily="18" charset="0"/>
              </a:rPr>
              <a:t>Heavy </a:t>
            </a:r>
            <a:r>
              <a:rPr lang="en-IN" sz="2000" dirty="0" smtClean="0">
                <a:latin typeface="Times New Roman" pitchFamily="18" charset="0"/>
                <a:cs typeface="Times New Roman" pitchFamily="18" charset="0"/>
              </a:rPr>
              <a:t>laborious effort is not required while operate by manually.</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Speed of the machine is high so it can deliver vibration</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642</TotalTime>
  <Words>200</Words>
  <Application>Microsoft Office PowerPoint</Application>
  <PresentationFormat>On-screen Show (4:3)</PresentationFormat>
  <Paragraphs>18</Paragraphs>
  <Slides>5</Slides>
  <Notes>1</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Solstice</vt:lpstr>
      <vt:lpstr>CAM OPERATED HAMMER, BENDING MACHINE</vt:lpstr>
      <vt:lpstr> ABSTRACT </vt:lpstr>
      <vt:lpstr>Block Diagram </vt:lpstr>
      <vt:lpstr>ADVANTAGES</vt:lpstr>
      <vt:lpstr>DISADVANTAGES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292</cp:revision>
  <dcterms:created xsi:type="dcterms:W3CDTF">2006-08-16T00:00:00Z</dcterms:created>
  <dcterms:modified xsi:type="dcterms:W3CDTF">2021-08-21T10:13:23Z</dcterms:modified>
</cp:coreProperties>
</file>