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sldIdLst>
    <p:sldId id="312" r:id="rId2"/>
    <p:sldId id="257" r:id="rId3"/>
    <p:sldId id="317" r:id="rId4"/>
    <p:sldId id="298" r:id="rId5"/>
    <p:sldId id="314" r:id="rId6"/>
    <p:sldId id="315" r:id="rId7"/>
    <p:sldId id="316"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55323F-2155-4886-883D-B46CE7118120}" type="datetimeFigureOut">
              <a:rPr lang="en-US" smtClean="0"/>
              <a:pPr/>
              <a:t>8/20/2021</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43BDA8E-CE9E-4C99-9EF6-543242ACACD9}" type="slidenum">
              <a:rPr lang="en-IN" smtClean="0"/>
              <a:pPr/>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C43BDA8E-CE9E-4C99-9EF6-543242ACACD9}" type="slidenum">
              <a:rPr lang="en-IN" smtClean="0"/>
              <a:pPr/>
              <a:t>6</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752600"/>
            <a:ext cx="7498080" cy="2590800"/>
          </a:xfrm>
        </p:spPr>
        <p:txBody>
          <a:bodyPr>
            <a:normAutofit/>
          </a:bodyPr>
          <a:lstStyle/>
          <a:p>
            <a:pPr algn="ctr"/>
            <a:r>
              <a:rPr lang="en-IN" dirty="0" smtClean="0"/>
              <a:t>MAGNETIC POWER GENRATION FROM SHOCK ABSORBER</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381000"/>
            <a:ext cx="7498080" cy="487362"/>
          </a:xfrm>
        </p:spPr>
        <p:txBody>
          <a:bodyPr>
            <a:normAutofit fontScale="90000"/>
          </a:bodyPr>
          <a:lstStyle/>
          <a:p>
            <a:r>
              <a:rPr lang="en-US" b="1" dirty="0" smtClean="0"/>
              <a:t/>
            </a:r>
            <a:br>
              <a:rPr lang="en-US" b="1" dirty="0" smtClean="0"/>
            </a:br>
            <a:r>
              <a:rPr lang="en-US" b="1" dirty="0" smtClean="0"/>
              <a:t>ABSTRACT</a:t>
            </a:r>
            <a:br>
              <a:rPr lang="en-US" b="1" dirty="0" smtClean="0"/>
            </a:br>
            <a:endParaRPr lang="en-US" dirty="0"/>
          </a:p>
        </p:txBody>
      </p:sp>
      <p:sp>
        <p:nvSpPr>
          <p:cNvPr id="3" name="Content Placeholder 2"/>
          <p:cNvSpPr>
            <a:spLocks noGrp="1"/>
          </p:cNvSpPr>
          <p:nvPr>
            <p:ph idx="1"/>
          </p:nvPr>
        </p:nvSpPr>
        <p:spPr>
          <a:xfrm>
            <a:off x="1435608" y="914400"/>
            <a:ext cx="7498080" cy="5638800"/>
          </a:xfrm>
        </p:spPr>
        <p:txBody>
          <a:bodyPr>
            <a:noAutofit/>
          </a:bodyPr>
          <a:lstStyle/>
          <a:p>
            <a:pPr algn="just">
              <a:lnSpc>
                <a:spcPct val="150000"/>
              </a:lnSpc>
            </a:pPr>
            <a:r>
              <a:rPr lang="en-US" sz="2000" dirty="0" smtClean="0">
                <a:latin typeface="Times New Roman" pitchFamily="18" charset="0"/>
                <a:cs typeface="Times New Roman" pitchFamily="18" charset="0"/>
              </a:rPr>
              <a:t>The objective of this project is to generate the electric power through the fabrication of shock absorber arrangement.	Now day’s power demand is increased, so this project is used to generate the electrical power in order to compensate the electric power demand. Here we have fabricated the electric power generation by using modified spring shock absorber is electric two wheeler this project can be utilized in every two wheeler.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spring shock absorber makes use of the magnetic EMF produce between dipoles to achieve shock absorption action. The spring shock absorber gives smooth action and power generation to the vehicle while moving on a bumpy road.</a:t>
            </a:r>
            <a:endParaRPr lang="en-IN" sz="2000" b="1"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fontScale="70000" lnSpcReduction="20000"/>
          </a:bodyPr>
          <a:lstStyle/>
          <a:p>
            <a:pPr algn="just">
              <a:lnSpc>
                <a:spcPct val="170000"/>
              </a:lnSpc>
            </a:pPr>
            <a:r>
              <a:rPr lang="en-US" dirty="0" smtClean="0">
                <a:latin typeface="Times New Roman" pitchFamily="18" charset="0"/>
                <a:cs typeface="Times New Roman" pitchFamily="18" charset="0"/>
              </a:rPr>
              <a:t>This project is based on simple electromagnetism. A current-carrying conductor generates a magnetic field; when this is placed in an external magnetic field, it will experience a force proportional to the current flow in the conductor, and to the strength of the external magnetic field. </a:t>
            </a:r>
            <a:endParaRPr lang="en-US" dirty="0" smtClean="0">
              <a:latin typeface="Times New Roman" pitchFamily="18" charset="0"/>
              <a:cs typeface="Times New Roman" pitchFamily="18" charset="0"/>
            </a:endParaRPr>
          </a:p>
          <a:p>
            <a:pPr algn="just">
              <a:lnSpc>
                <a:spcPct val="170000"/>
              </a:lnSpc>
            </a:pPr>
            <a:r>
              <a:rPr lang="en-US" dirty="0" smtClean="0">
                <a:latin typeface="Times New Roman" pitchFamily="18" charset="0"/>
                <a:cs typeface="Times New Roman" pitchFamily="18" charset="0"/>
              </a:rPr>
              <a:t>The </a:t>
            </a:r>
            <a:r>
              <a:rPr lang="en-US" dirty="0" smtClean="0">
                <a:latin typeface="Times New Roman" pitchFamily="18" charset="0"/>
                <a:cs typeface="Times New Roman" pitchFamily="18" charset="0"/>
              </a:rPr>
              <a:t>rotor consists of windings and the windings produce EMF when it is passed in between two permanent magnet.  When the permanent magnets with different poles are kept beside the coil power is produced from the coil for an indication an LED is made to glow.</a:t>
            </a:r>
            <a:endParaRPr lang="en-IN" b="1" dirty="0" smtClean="0">
              <a:latin typeface="Times New Roman" pitchFamily="18" charset="0"/>
              <a:cs typeface="Times New Roman" pitchFamily="18" charset="0"/>
            </a:endParaRPr>
          </a:p>
          <a:p>
            <a:pPr algn="just">
              <a:lnSpc>
                <a:spcPct val="170000"/>
              </a:lnSpc>
            </a:pPr>
            <a:endParaRPr lang="en-IN"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435100" y="1371600"/>
            <a:ext cx="7499350" cy="4724400"/>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latin typeface="Times New Roman" pitchFamily="18" charset="0"/>
                <a:cs typeface="Times New Roman" pitchFamily="18" charset="0"/>
              </a:rPr>
              <a:t>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838200"/>
            <a:ext cx="7498080" cy="5410200"/>
          </a:xfrm>
        </p:spPr>
        <p:txBody>
          <a:bodyPr>
            <a:normAutofit/>
          </a:bodyPr>
          <a:lstStyle/>
          <a:p>
            <a:pPr algn="just">
              <a:lnSpc>
                <a:spcPct val="150000"/>
              </a:lnSpc>
            </a:pPr>
            <a:r>
              <a:rPr lang="en-IN" sz="2000" dirty="0" smtClean="0">
                <a:latin typeface="Times New Roman" pitchFamily="18" charset="0"/>
                <a:cs typeface="Times New Roman" pitchFamily="18" charset="0"/>
              </a:rPr>
              <a:t>Shock </a:t>
            </a:r>
            <a:r>
              <a:rPr lang="en-IN" sz="2000" dirty="0" smtClean="0">
                <a:latin typeface="Times New Roman" pitchFamily="18" charset="0"/>
                <a:cs typeface="Times New Roman" pitchFamily="18" charset="0"/>
              </a:rPr>
              <a:t>absorbers have a great for performance, handling and </a:t>
            </a:r>
            <a:r>
              <a:rPr lang="en-IN" sz="2000" dirty="0" smtClean="0">
                <a:latin typeface="Times New Roman" pitchFamily="18" charset="0"/>
                <a:cs typeface="Times New Roman" pitchFamily="18" charset="0"/>
              </a:rPr>
              <a:t>stability.</a:t>
            </a:r>
          </a:p>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are best choice for work and severe use vehicles. </a:t>
            </a:r>
          </a:p>
          <a:p>
            <a:pPr algn="just">
              <a:lnSpc>
                <a:spcPct val="150000"/>
              </a:lnSpc>
            </a:pPr>
            <a:r>
              <a:rPr lang="en-IN" sz="2000" dirty="0" smtClean="0">
                <a:latin typeface="Times New Roman" pitchFamily="18" charset="0"/>
                <a:cs typeface="Times New Roman" pitchFamily="18" charset="0"/>
              </a:rPr>
              <a:t>High </a:t>
            </a:r>
            <a:r>
              <a:rPr lang="en-IN" sz="2000" dirty="0" smtClean="0">
                <a:latin typeface="Times New Roman" pitchFamily="18" charset="0"/>
                <a:cs typeface="Times New Roman" pitchFamily="18" charset="0"/>
              </a:rPr>
              <a:t>pressure gas mono tube design- 360psi to prevent aeration and shock fade. These have a lighter </a:t>
            </a:r>
            <a:r>
              <a:rPr lang="en-IN" sz="2000" dirty="0" err="1" smtClean="0">
                <a:latin typeface="Times New Roman" pitchFamily="18" charset="0"/>
                <a:cs typeface="Times New Roman" pitchFamily="18" charset="0"/>
              </a:rPr>
              <a:t>valving</a:t>
            </a:r>
            <a:r>
              <a:rPr lang="en-IN" sz="2000" dirty="0" smtClean="0">
                <a:latin typeface="Times New Roman" pitchFamily="18" charset="0"/>
                <a:cs typeface="Times New Roman" pitchFamily="18" charset="0"/>
              </a:rPr>
              <a:t> than the heavy duty units. </a:t>
            </a:r>
          </a:p>
          <a:p>
            <a:pPr algn="just">
              <a:lnSpc>
                <a:spcPct val="150000"/>
              </a:lnSpc>
            </a:pPr>
            <a:r>
              <a:rPr lang="en-IN" sz="2000" dirty="0" smtClean="0">
                <a:latin typeface="Times New Roman" pitchFamily="18" charset="0"/>
                <a:cs typeface="Times New Roman" pitchFamily="18" charset="0"/>
              </a:rPr>
              <a:t>Low </a:t>
            </a:r>
            <a:r>
              <a:rPr lang="en-IN" sz="2000" dirty="0" smtClean="0">
                <a:latin typeface="Times New Roman" pitchFamily="18" charset="0"/>
                <a:cs typeface="Times New Roman" pitchFamily="18" charset="0"/>
              </a:rPr>
              <a:t>pressure gas twin tube design- These units are good for average, everyday driving and a very good replacement for OE units. </a:t>
            </a:r>
          </a:p>
          <a:p>
            <a:pPr algn="just">
              <a:lnSpc>
                <a:spcPct val="150000"/>
              </a:lnSpc>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The “electricity generating suspension system” has a much higher energy yield than other known invention.</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b="1" dirty="0" smtClean="0">
                <a:latin typeface="Times New Roman" pitchFamily="18" charset="0"/>
                <a:cs typeface="Times New Roman" pitchFamily="18" charset="0"/>
              </a:rPr>
              <a:t>DISADVANTAGES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fontScale="70000" lnSpcReduction="20000"/>
          </a:bodyPr>
          <a:lstStyle/>
          <a:p>
            <a:pPr algn="just">
              <a:lnSpc>
                <a:spcPct val="160000"/>
              </a:lnSpc>
            </a:pPr>
            <a:r>
              <a:rPr lang="en-IN" dirty="0" smtClean="0">
                <a:latin typeface="Times New Roman" pitchFamily="18" charset="0"/>
                <a:cs typeface="Times New Roman" pitchFamily="18" charset="0"/>
              </a:rPr>
              <a:t>Problem occurred in collecting materials</a:t>
            </a:r>
            <a:r>
              <a:rPr lang="en-IN" dirty="0" smtClean="0">
                <a:latin typeface="Times New Roman" pitchFamily="18" charset="0"/>
                <a:cs typeface="Times New Roman" pitchFamily="18" charset="0"/>
              </a:rPr>
              <a:t>.</a:t>
            </a:r>
          </a:p>
          <a:p>
            <a:pPr algn="just">
              <a:lnSpc>
                <a:spcPct val="160000"/>
              </a:lnSpc>
            </a:pPr>
            <a:r>
              <a:rPr lang="en-IN" dirty="0" smtClean="0">
                <a:latin typeface="Times New Roman" pitchFamily="18" charset="0"/>
                <a:cs typeface="Times New Roman" pitchFamily="18" charset="0"/>
              </a:rPr>
              <a:t>Time </a:t>
            </a:r>
            <a:r>
              <a:rPr lang="en-IN" dirty="0" smtClean="0">
                <a:latin typeface="Times New Roman" pitchFamily="18" charset="0"/>
                <a:cs typeface="Times New Roman" pitchFamily="18" charset="0"/>
              </a:rPr>
              <a:t>consuming. </a:t>
            </a:r>
          </a:p>
          <a:p>
            <a:pPr algn="just">
              <a:lnSpc>
                <a:spcPct val="160000"/>
              </a:lnSpc>
            </a:pPr>
            <a:r>
              <a:rPr lang="en-IN" dirty="0" smtClean="0">
                <a:latin typeface="Times New Roman" pitchFamily="18" charset="0"/>
                <a:cs typeface="Times New Roman" pitchFamily="18" charset="0"/>
              </a:rPr>
              <a:t>Found </a:t>
            </a:r>
            <a:r>
              <a:rPr lang="en-IN" dirty="0" smtClean="0">
                <a:latin typeface="Times New Roman" pitchFamily="18" charset="0"/>
                <a:cs typeface="Times New Roman" pitchFamily="18" charset="0"/>
              </a:rPr>
              <a:t>some drawbacks of suspension system like rubbing in (LWV) light weight </a:t>
            </a:r>
            <a:r>
              <a:rPr lang="en-IN" dirty="0" smtClean="0">
                <a:latin typeface="Times New Roman" pitchFamily="18" charset="0"/>
                <a:cs typeface="Times New Roman" pitchFamily="18" charset="0"/>
              </a:rPr>
              <a:t>vehicles.</a:t>
            </a:r>
          </a:p>
          <a:p>
            <a:pPr algn="just">
              <a:lnSpc>
                <a:spcPct val="160000"/>
              </a:lnSpc>
            </a:pPr>
            <a:r>
              <a:rPr lang="en-IN" dirty="0" smtClean="0">
                <a:latin typeface="Times New Roman" pitchFamily="18" charset="0"/>
                <a:cs typeface="Times New Roman" pitchFamily="18" charset="0"/>
              </a:rPr>
              <a:t>In </a:t>
            </a:r>
            <a:r>
              <a:rPr lang="en-IN" dirty="0" smtClean="0">
                <a:latin typeface="Times New Roman" pitchFamily="18" charset="0"/>
                <a:cs typeface="Times New Roman" pitchFamily="18" charset="0"/>
              </a:rPr>
              <a:t>case of Induction Brakes, whole system can undergo failure because of electric motor. </a:t>
            </a:r>
          </a:p>
          <a:p>
            <a:pPr algn="just">
              <a:lnSpc>
                <a:spcPct val="160000"/>
              </a:lnSpc>
            </a:pPr>
            <a:r>
              <a:rPr lang="en-IN" dirty="0" smtClean="0">
                <a:latin typeface="Times New Roman" pitchFamily="18" charset="0"/>
                <a:cs typeface="Times New Roman" pitchFamily="18" charset="0"/>
              </a:rPr>
              <a:t>As </a:t>
            </a:r>
            <a:r>
              <a:rPr lang="en-IN" dirty="0" smtClean="0">
                <a:latin typeface="Times New Roman" pitchFamily="18" charset="0"/>
                <a:cs typeface="Times New Roman" pitchFamily="18" charset="0"/>
              </a:rPr>
              <a:t>whole system consist electric wiring so this may occur short circuit of system. </a:t>
            </a:r>
          </a:p>
          <a:p>
            <a:pPr algn="just">
              <a:lnSpc>
                <a:spcPct val="160000"/>
              </a:lnSpc>
            </a:pPr>
            <a:r>
              <a:rPr lang="en-IN" dirty="0" smtClean="0">
                <a:latin typeface="Times New Roman" pitchFamily="18" charset="0"/>
                <a:cs typeface="Times New Roman" pitchFamily="18" charset="0"/>
              </a:rPr>
              <a:t>This </a:t>
            </a:r>
            <a:r>
              <a:rPr lang="en-IN" dirty="0" smtClean="0">
                <a:latin typeface="Times New Roman" pitchFamily="18" charset="0"/>
                <a:cs typeface="Times New Roman" pitchFamily="18" charset="0"/>
              </a:rPr>
              <a:t>system consist a speed limit up to 35 km/h. </a:t>
            </a:r>
            <a:endParaRPr lang="en-US"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b="1" dirty="0" smtClean="0">
                <a:latin typeface="Times New Roman" pitchFamily="18" charset="0"/>
                <a:cs typeface="Times New Roman" pitchFamily="18" charset="0"/>
              </a:rPr>
              <a:t>CONCLUSION</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371600" y="609600"/>
            <a:ext cx="7498080" cy="5257800"/>
          </a:xfrm>
        </p:spPr>
        <p:txBody>
          <a:bodyPr>
            <a:noAutofit/>
          </a:bodyPr>
          <a:lstStyle/>
          <a:p>
            <a:pPr algn="just">
              <a:lnSpc>
                <a:spcPct val="170000"/>
              </a:lnSpc>
              <a:buNone/>
            </a:pPr>
            <a:r>
              <a:rPr lang="en-IN" sz="2000" dirty="0" smtClean="0">
                <a:latin typeface="Times New Roman" pitchFamily="18" charset="0"/>
                <a:cs typeface="Times New Roman" pitchFamily="18" charset="0"/>
              </a:rPr>
              <a:t>    Conventionally</a:t>
            </a:r>
            <a:r>
              <a:rPr lang="en-IN" sz="2000" dirty="0" smtClean="0">
                <a:latin typeface="Times New Roman" pitchFamily="18" charset="0"/>
                <a:cs typeface="Times New Roman" pitchFamily="18" charset="0"/>
              </a:rPr>
              <a:t>, the vibration energy of vehicle suspension is dissipated as heat by shock absorber, which wastes a considerable number of resources. Power Generating Shock Absorber brings hope for recycling the wasted energy. All types of Power Generating Shock Absorber, especially electromagnetic suspension, and their properties are reviewed in this seminar. From the perspective of comprehensive performance including vibration control ability, regenerative efficiency and application reliability, the configuration of hydraulic transmission and self-powered MR damper shows the best attraction. With improvement of technology, Power Generating Shock Absorber may become one of promising trends of vehicle industry. </a:t>
            </a: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620</TotalTime>
  <Words>395</Words>
  <Application>Microsoft Office PowerPoint</Application>
  <PresentationFormat>On-screen Show (4:3)</PresentationFormat>
  <Paragraphs>23</Paragraphs>
  <Slides>7</Slides>
  <Notes>1</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Solstice</vt:lpstr>
      <vt:lpstr>MAGNETIC POWER GENRATION FROM SHOCK ABSORBER</vt:lpstr>
      <vt:lpstr> ABSTRACT </vt:lpstr>
      <vt:lpstr>Slide 3</vt:lpstr>
      <vt:lpstr>Block Diagram </vt:lpstr>
      <vt:lpstr>ADVANTAGES</vt:lpstr>
      <vt:lpstr>DISADVANTAGES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294</cp:revision>
  <dcterms:created xsi:type="dcterms:W3CDTF">2006-08-16T00:00:00Z</dcterms:created>
  <dcterms:modified xsi:type="dcterms:W3CDTF">2021-08-20T12:56:44Z</dcterms:modified>
</cp:coreProperties>
</file>