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312" r:id="rId2"/>
    <p:sldId id="257" r:id="rId3"/>
    <p:sldId id="298" r:id="rId4"/>
    <p:sldId id="314" r:id="rId5"/>
    <p:sldId id="315" r:id="rId6"/>
    <p:sldId id="316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55323F-2155-4886-883D-B46CE7118120}" type="datetimeFigureOut">
              <a:rPr lang="en-US" smtClean="0"/>
              <a:pPr/>
              <a:t>8/20/2021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3BDA8E-CE9E-4C99-9EF6-543242ACACD9}" type="slidenum">
              <a:rPr lang="en-IN" smtClean="0"/>
              <a:pPr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3BDA8E-CE9E-4C99-9EF6-543242ACACD9}" type="slidenum">
              <a:rPr lang="en-IN" smtClean="0"/>
              <a:pPr/>
              <a:t>5</a:t>
            </a:fld>
            <a:endParaRPr lang="en-I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762000"/>
            <a:ext cx="7498080" cy="4876800"/>
          </a:xfrm>
        </p:spPr>
        <p:txBody>
          <a:bodyPr>
            <a:normAutofit/>
          </a:bodyPr>
          <a:lstStyle/>
          <a:p>
            <a:pPr algn="ctr"/>
            <a:r>
              <a:rPr lang="en-IN" dirty="0" smtClean="0"/>
              <a:t>FABRICATION OF SEE SAW POWER GENERATION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381000"/>
            <a:ext cx="7498080" cy="4873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ABSTRACT</a:t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14400"/>
            <a:ext cx="7498080" cy="5638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This project is a proof of concept work, where playground equipment is implemented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for power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generation. In using a seesaw design, this project was able to show how a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simple mechanical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motion could be transformed in electrical power.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seesaw power generator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was designed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and constructed to demonstrate its feasibility. Results show that with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some modification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and improvement to the current design, the seesaw me indeed provide a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viable method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to produce electricity.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2162"/>
          </a:xfrm>
        </p:spPr>
        <p:txBody>
          <a:bodyPr/>
          <a:lstStyle/>
          <a:p>
            <a:pPr algn="ctr"/>
            <a:r>
              <a:rPr lang="en-US" dirty="0" smtClean="0"/>
              <a:t>Block Diagram	</a:t>
            </a:r>
            <a:endParaRPr lang="en-US" dirty="0"/>
          </a:p>
        </p:txBody>
      </p:sp>
      <p:pic>
        <p:nvPicPr>
          <p:cNvPr id="5" name="Content Placeholder 4" descr="E:\5.PROJECT LAYOUTS\seesaw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516380"/>
            <a:ext cx="6935297" cy="46634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ADVANTAGES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838200"/>
            <a:ext cx="7498080" cy="54102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project will help in increasing the life of brake shoes as the see- saw mechanism also produces braking effect. Also this will increase the efficiency of engine by removing the alternator which is used for starting of the vehicle.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will work efficiently only in those areas where we have to operate clutch more i.e. in crowded areas.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2162"/>
          </a:xfrm>
        </p:spPr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DISADVANTAGES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Excessive use of clutch will lead to the damage of clutch plate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also.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are rarely used for power generation now because of the dominance of alternating current, the disadvantages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commutator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and the ease of converting alternating to direct current using solid state methods.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CONCLUSION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On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providing power input of 0.551 KW, 22.2 volt electric potential is produced by using power of 15.4 watt which would have been wasted during clutch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operation. This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project will help in increasing the life of brake shoes as the see- saw mechanism also produces braking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effect. Also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will increase the efficiency of engine by removing the alternator which is used for starting of the vehicle.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618</TotalTime>
  <Words>277</Words>
  <Application>Microsoft Office PowerPoint</Application>
  <PresentationFormat>On-screen Show (4:3)</PresentationFormat>
  <Paragraphs>14</Paragraphs>
  <Slides>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Solstice</vt:lpstr>
      <vt:lpstr>FABRICATION OF SEE SAW POWER GENERATION</vt:lpstr>
      <vt:lpstr> ABSTRACT </vt:lpstr>
      <vt:lpstr>Block Diagram </vt:lpstr>
      <vt:lpstr>ADVANTAGES</vt:lpstr>
      <vt:lpstr>DISADVANTAGES</vt:lpstr>
      <vt:lpstr>CONCLUSION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293</cp:revision>
  <dcterms:created xsi:type="dcterms:W3CDTF">2006-08-16T00:00:00Z</dcterms:created>
  <dcterms:modified xsi:type="dcterms:W3CDTF">2021-08-20T12:07:42Z</dcterms:modified>
</cp:coreProperties>
</file>