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9"/>
  </p:notesMasterIdLst>
  <p:sldIdLst>
    <p:sldId id="312" r:id="rId2"/>
    <p:sldId id="257" r:id="rId3"/>
    <p:sldId id="317" r:id="rId4"/>
    <p:sldId id="298" r:id="rId5"/>
    <p:sldId id="314" r:id="rId6"/>
    <p:sldId id="315" r:id="rId7"/>
    <p:sldId id="316" r:id="rId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055323F-2155-4886-883D-B46CE7118120}" type="datetimeFigureOut">
              <a:rPr lang="en-US" smtClean="0"/>
              <a:pPr/>
              <a:t>8/20/2021</a:t>
            </a:fld>
            <a:endParaRPr lang="en-IN"/>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IN"/>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43BDA8E-CE9E-4C99-9EF6-543242ACACD9}" type="slidenum">
              <a:rPr lang="en-IN" smtClean="0"/>
              <a:pPr/>
              <a:t>‹#›</a:t>
            </a:fld>
            <a:endParaRPr lang="en-IN"/>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C43BDA8E-CE9E-4C99-9EF6-543242ACACD9}" type="slidenum">
              <a:rPr lang="en-IN" smtClean="0"/>
              <a:pPr/>
              <a:t>6</a:t>
            </a:fld>
            <a:endParaRPr lang="en-IN"/>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8/20/2021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8/20/2021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8/20/2021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8/20/2021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8/20/2021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762000"/>
            <a:ext cx="7498080" cy="4495800"/>
          </a:xfrm>
        </p:spPr>
        <p:txBody>
          <a:bodyPr>
            <a:normAutofit/>
          </a:bodyPr>
          <a:lstStyle/>
          <a:p>
            <a:pPr algn="ctr"/>
            <a:r>
              <a:rPr lang="en-IN" dirty="0" smtClean="0"/>
              <a:t>FABRICATION OF PEDAL OPERATED DRILLING MACHINE</a:t>
            </a:r>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381000"/>
            <a:ext cx="7498080" cy="487362"/>
          </a:xfrm>
        </p:spPr>
        <p:txBody>
          <a:bodyPr>
            <a:normAutofit fontScale="90000"/>
          </a:bodyPr>
          <a:lstStyle/>
          <a:p>
            <a:r>
              <a:rPr lang="en-US" b="1" dirty="0" smtClean="0"/>
              <a:t/>
            </a:r>
            <a:br>
              <a:rPr lang="en-US" b="1" dirty="0" smtClean="0"/>
            </a:br>
            <a:r>
              <a:rPr lang="en-US" b="1" dirty="0" smtClean="0"/>
              <a:t>ABSTRACT</a:t>
            </a:r>
            <a:br>
              <a:rPr lang="en-US" b="1" dirty="0" smtClean="0"/>
            </a:br>
            <a:endParaRPr lang="en-US" dirty="0"/>
          </a:p>
        </p:txBody>
      </p:sp>
      <p:sp>
        <p:nvSpPr>
          <p:cNvPr id="3" name="Content Placeholder 2"/>
          <p:cNvSpPr>
            <a:spLocks noGrp="1"/>
          </p:cNvSpPr>
          <p:nvPr>
            <p:ph idx="1"/>
          </p:nvPr>
        </p:nvSpPr>
        <p:spPr>
          <a:xfrm>
            <a:off x="1435608" y="914400"/>
            <a:ext cx="7498080" cy="5638800"/>
          </a:xfrm>
        </p:spPr>
        <p:txBody>
          <a:bodyPr>
            <a:noAutofit/>
          </a:bodyPr>
          <a:lstStyle/>
          <a:p>
            <a:pPr algn="just">
              <a:lnSpc>
                <a:spcPct val="150000"/>
              </a:lnSpc>
            </a:pPr>
            <a:r>
              <a:rPr lang="en-US" sz="2000" dirty="0" smtClean="0">
                <a:latin typeface="Times New Roman" pitchFamily="18" charset="0"/>
                <a:cs typeface="Times New Roman" pitchFamily="18" charset="0"/>
              </a:rPr>
              <a:t>In </a:t>
            </a:r>
            <a:r>
              <a:rPr lang="en-US" sz="2000" dirty="0" smtClean="0">
                <a:latin typeface="Times New Roman" pitchFamily="18" charset="0"/>
                <a:cs typeface="Times New Roman" pitchFamily="18" charset="0"/>
              </a:rPr>
              <a:t>this Pedal operated drilling machine which can be used for industrial applications and Household needs in which no specific input energy or power is needed. </a:t>
            </a: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This </a:t>
            </a:r>
            <a:r>
              <a:rPr lang="en-US" sz="2000" dirty="0" smtClean="0">
                <a:latin typeface="Times New Roman" pitchFamily="18" charset="0"/>
                <a:cs typeface="Times New Roman" pitchFamily="18" charset="0"/>
              </a:rPr>
              <a:t>project consists of a crank and slider mechanism. In the mechanism pedal is directly connected to the hacksaw through crank and slider mechanism for the processing of drilling the wooden blocks, metal bars, and PVC materials. </a:t>
            </a: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The </a:t>
            </a:r>
            <a:r>
              <a:rPr lang="en-US" sz="2000" dirty="0" smtClean="0">
                <a:latin typeface="Times New Roman" pitchFamily="18" charset="0"/>
                <a:cs typeface="Times New Roman" pitchFamily="18" charset="0"/>
              </a:rPr>
              <a:t>objective of the modal is using the conventional mechanical process which plays a vital role. </a:t>
            </a: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685800"/>
            <a:ext cx="7498080" cy="5562600"/>
          </a:xfrm>
        </p:spPr>
        <p:txBody>
          <a:bodyPr>
            <a:normAutofit/>
          </a:bodyPr>
          <a:lstStyle/>
          <a:p>
            <a:pPr algn="just">
              <a:lnSpc>
                <a:spcPct val="160000"/>
              </a:lnSpc>
            </a:pPr>
            <a:r>
              <a:rPr lang="en-US" sz="2000" dirty="0" smtClean="0">
                <a:latin typeface="Times New Roman" pitchFamily="18" charset="0"/>
                <a:cs typeface="Times New Roman" pitchFamily="18" charset="0"/>
              </a:rPr>
              <a:t>The </a:t>
            </a:r>
            <a:r>
              <a:rPr lang="en-US" sz="2000" dirty="0" smtClean="0">
                <a:latin typeface="Times New Roman" pitchFamily="18" charset="0"/>
                <a:cs typeface="Times New Roman" pitchFamily="18" charset="0"/>
              </a:rPr>
              <a:t>main aim is to reduce the human effort for machining various materials such as wooden blocks, steel, PVC </a:t>
            </a:r>
            <a:r>
              <a:rPr lang="en-US" sz="2000" dirty="0" err="1" smtClean="0">
                <a:latin typeface="Times New Roman" pitchFamily="18" charset="0"/>
                <a:cs typeface="Times New Roman" pitchFamily="18" charset="0"/>
              </a:rPr>
              <a:t>etc.The</a:t>
            </a:r>
            <a:r>
              <a:rPr lang="en-US" sz="2000" dirty="0" smtClean="0">
                <a:latin typeface="Times New Roman" pitchFamily="18" charset="0"/>
                <a:cs typeface="Times New Roman" pitchFamily="18" charset="0"/>
              </a:rPr>
              <a:t> power drilling machine, which runs on human power, works on the principle of the conversion of rotational motion</a:t>
            </a:r>
            <a:r>
              <a:rPr lang="en-US" sz="2000" dirty="0" smtClean="0">
                <a:latin typeface="Times New Roman" pitchFamily="18" charset="0"/>
                <a:cs typeface="Times New Roman" pitchFamily="18" charset="0"/>
              </a:rPr>
              <a:t>.</a:t>
            </a:r>
          </a:p>
          <a:p>
            <a:pPr algn="just">
              <a:lnSpc>
                <a:spcPct val="160000"/>
              </a:lnSpc>
            </a:pPr>
            <a:r>
              <a:rPr lang="en-US" sz="2000" dirty="0" smtClean="0">
                <a:latin typeface="Times New Roman" pitchFamily="18" charset="0"/>
                <a:cs typeface="Times New Roman" pitchFamily="18" charset="0"/>
              </a:rPr>
              <a:t>Importance </a:t>
            </a:r>
            <a:r>
              <a:rPr lang="en-US" sz="2000" dirty="0" smtClean="0">
                <a:latin typeface="Times New Roman" pitchFamily="18" charset="0"/>
                <a:cs typeface="Times New Roman" pitchFamily="18" charset="0"/>
              </a:rPr>
              <a:t>of this project lies in the very fact that it is green project and helps us to reduce our electricity need. Secondly, this drill can be used and transferred to our working place </a:t>
            </a:r>
            <a:r>
              <a:rPr lang="en-US" sz="2000" dirty="0" err="1" smtClean="0">
                <a:latin typeface="Times New Roman" pitchFamily="18" charset="0"/>
                <a:cs typeface="Times New Roman" pitchFamily="18" charset="0"/>
              </a:rPr>
              <a:t>easily.Moreover</a:t>
            </a:r>
            <a:r>
              <a:rPr lang="en-US" sz="2000" dirty="0" smtClean="0">
                <a:latin typeface="Times New Roman" pitchFamily="18" charset="0"/>
                <a:cs typeface="Times New Roman" pitchFamily="18" charset="0"/>
              </a:rPr>
              <a:t>, if we want we can generate electricity with our project by connecting it to dynamo, diode and battery.</a:t>
            </a:r>
            <a:endParaRPr lang="en-IN" sz="20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lstStyle/>
          <a:p>
            <a:pPr algn="ctr"/>
            <a:r>
              <a:rPr lang="en-US" dirty="0" smtClean="0"/>
              <a:t>Block Diagram	</a:t>
            </a:r>
            <a:endParaRPr lang="en-US" dirty="0"/>
          </a:p>
        </p:txBody>
      </p:sp>
      <p:pic>
        <p:nvPicPr>
          <p:cNvPr id="5" name="Content Placeholder 4"/>
          <p:cNvPicPr>
            <a:picLocks noGrp="1"/>
          </p:cNvPicPr>
          <p:nvPr>
            <p:ph idx="1"/>
          </p:nvPr>
        </p:nvPicPr>
        <p:blipFill>
          <a:blip r:embed="rId2" cstate="print">
            <a:extLst>
              <a:ext uri="{28A0092B-C50C-407E-A947-70E740481C1C}">
                <a14:useLocalDpi xmlns="" xmlns:wpc="http://schemas.microsoft.com/office/word/2010/wordprocessingCanvas" xmlns:mc="http://schemas.openxmlformats.org/markup-compatibility/2006" xmlns:o="urn:schemas-microsoft-com:office:office" xmlns:m="http://schemas.openxmlformats.org/officeDocument/2006/math" xmlns:v="urn:schemas-microsoft-com:vml" xmlns:wp14="http://schemas.microsoft.com/office/word/2010/wordprocessingDrawing" xmlns:wp="http://schemas.openxmlformats.org/drawingml/2006/wordprocessingDrawing" xmlns:w10="urn:schemas-microsoft-com:office:word" xmlns:w="http://schemas.openxmlformats.org/wordprocessingml/2006/main" xmlns:w14="http://schemas.microsoft.com/office/word/2010/wordml" xmlns:wpg="http://schemas.microsoft.com/office/word/2010/wordprocessingGroup" xmlns:wpi="http://schemas.microsoft.com/office/word/2010/wordprocessingInk" xmlns:wne="http://schemas.microsoft.com/office/word/2006/wordml" xmlns:wps="http://schemas.microsoft.com/office/word/2010/wordprocessingShape" xmlns:a14="http://schemas.microsoft.com/office/drawing/2010/main" xmlns:pic="http://schemas.openxmlformats.org/drawingml/2006/picture" xmlns:lc="http://schemas.openxmlformats.org/drawingml/2006/lockedCanvas" val="0"/>
              </a:ext>
            </a:extLst>
          </a:blip>
          <a:stretch>
            <a:fillRect/>
          </a:stretch>
        </p:blipFill>
        <p:spPr>
          <a:xfrm>
            <a:off x="1524000" y="1371600"/>
            <a:ext cx="6781800" cy="4575463"/>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latin typeface="Times New Roman" pitchFamily="18" charset="0"/>
                <a:cs typeface="Times New Roman" pitchFamily="18" charset="0"/>
              </a:rPr>
              <a:t>ADVANTAGES</a:t>
            </a:r>
            <a:endParaRPr lang="en-US" b="1" dirty="0">
              <a:latin typeface="Times New Roman" pitchFamily="18" charset="0"/>
              <a:cs typeface="Times New Roman" pitchFamily="18" charset="0"/>
            </a:endParaRPr>
          </a:p>
        </p:txBody>
      </p:sp>
      <p:sp>
        <p:nvSpPr>
          <p:cNvPr id="3" name="Content Placeholder 2"/>
          <p:cNvSpPr>
            <a:spLocks noGrp="1"/>
          </p:cNvSpPr>
          <p:nvPr>
            <p:ph idx="1"/>
          </p:nvPr>
        </p:nvSpPr>
        <p:spPr>
          <a:xfrm>
            <a:off x="1435608" y="838200"/>
            <a:ext cx="7498080" cy="5410200"/>
          </a:xfrm>
        </p:spPr>
        <p:txBody>
          <a:bodyPr>
            <a:normAutofit/>
          </a:bodyPr>
          <a:lstStyle/>
          <a:p>
            <a:pPr algn="just">
              <a:lnSpc>
                <a:spcPct val="150000"/>
              </a:lnSpc>
            </a:pPr>
            <a:r>
              <a:rPr lang="en-IN" sz="2000" dirty="0" smtClean="0">
                <a:latin typeface="Times New Roman" pitchFamily="18" charset="0"/>
                <a:cs typeface="Times New Roman" pitchFamily="18" charset="0"/>
              </a:rPr>
              <a:t>The multipurpose machine that is ‘exercise bicycle’ which was basically used for exercising purpose has been modified for grinding, water lifting, washing machine and generation of electricity.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consideration for designing was to grind and used as blender, lift water to the height of 10 meter and to generate 14 volts, 4 ampere of electricity in most efficient way. Source of power utilized for above purpose is pedal power. </a:t>
            </a:r>
            <a:endParaRPr lang="en-US" sz="2000" dirty="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lstStyle/>
          <a:p>
            <a:r>
              <a:rPr lang="en-US" b="1" dirty="0" smtClean="0">
                <a:latin typeface="Times New Roman" pitchFamily="18" charset="0"/>
                <a:cs typeface="Times New Roman" pitchFamily="18" charset="0"/>
              </a:rPr>
              <a:t>DISADVANTAGES</a:t>
            </a:r>
            <a:endParaRPr lang="en-US" b="1" dirty="0">
              <a:latin typeface="Times New Roman" pitchFamily="18" charset="0"/>
              <a:cs typeface="Times New Roman" pitchFamily="18" charset="0"/>
            </a:endParaRPr>
          </a:p>
        </p:txBody>
      </p:sp>
      <p:sp>
        <p:nvSpPr>
          <p:cNvPr id="3" name="Content Placeholder 2"/>
          <p:cNvSpPr>
            <a:spLocks noGrp="1"/>
          </p:cNvSpPr>
          <p:nvPr>
            <p:ph idx="1"/>
          </p:nvPr>
        </p:nvSpPr>
        <p:spPr>
          <a:xfrm>
            <a:off x="1435608" y="990600"/>
            <a:ext cx="7498080" cy="5257800"/>
          </a:xfrm>
        </p:spPr>
        <p:txBody>
          <a:bodyPr>
            <a:normAutofit/>
          </a:bodyPr>
          <a:lstStyle/>
          <a:p>
            <a:pPr algn="just">
              <a:lnSpc>
                <a:spcPct val="150000"/>
              </a:lnSpc>
            </a:pPr>
            <a:r>
              <a:rPr lang="en-IN" sz="2000" dirty="0" smtClean="0">
                <a:latin typeface="Times New Roman" pitchFamily="18" charset="0"/>
                <a:cs typeface="Times New Roman" pitchFamily="18" charset="0"/>
              </a:rPr>
              <a:t>The technical problem addressed by the utility model: the prior art, the process is relatively simple, small parts of the object is small grinder, using electric drive is not conducive to energy saving.</a:t>
            </a:r>
            <a:endParaRPr lang="en-US" sz="2000" dirty="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b="1" dirty="0" smtClean="0">
                <a:latin typeface="Times New Roman" pitchFamily="18" charset="0"/>
                <a:cs typeface="Times New Roman" pitchFamily="18" charset="0"/>
              </a:rPr>
              <a:t>CONCLUSION</a:t>
            </a:r>
            <a:endParaRPr lang="en-US" b="1" dirty="0">
              <a:latin typeface="Times New Roman" pitchFamily="18" charset="0"/>
              <a:cs typeface="Times New Roman" pitchFamily="18" charset="0"/>
            </a:endParaRPr>
          </a:p>
        </p:txBody>
      </p:sp>
      <p:sp>
        <p:nvSpPr>
          <p:cNvPr id="3" name="Content Placeholder 2"/>
          <p:cNvSpPr>
            <a:spLocks noGrp="1"/>
          </p:cNvSpPr>
          <p:nvPr>
            <p:ph idx="1"/>
          </p:nvPr>
        </p:nvSpPr>
        <p:spPr>
          <a:xfrm>
            <a:off x="1435608" y="990600"/>
            <a:ext cx="7498080" cy="5257800"/>
          </a:xfrm>
        </p:spPr>
        <p:txBody>
          <a:bodyPr>
            <a:normAutofit/>
          </a:bodyPr>
          <a:lstStyle/>
          <a:p>
            <a:pPr algn="just">
              <a:lnSpc>
                <a:spcPct val="150000"/>
              </a:lnSpc>
              <a:buNone/>
            </a:pP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   Time </a:t>
            </a:r>
            <a:r>
              <a:rPr lang="en-IN" sz="2000" dirty="0" smtClean="0">
                <a:latin typeface="Times New Roman" pitchFamily="18" charset="0"/>
                <a:cs typeface="Times New Roman" pitchFamily="18" charset="0"/>
              </a:rPr>
              <a:t>saving is much more in machine operated by motor as compared to our pedal operated machine but there is no need of </a:t>
            </a:r>
            <a:r>
              <a:rPr lang="en-IN" sz="2000" dirty="0" smtClean="0">
                <a:latin typeface="Times New Roman" pitchFamily="18" charset="0"/>
                <a:cs typeface="Times New Roman" pitchFamily="18" charset="0"/>
              </a:rPr>
              <a:t>electricity. Cost </a:t>
            </a:r>
            <a:r>
              <a:rPr lang="en-IN" sz="2000" dirty="0" smtClean="0">
                <a:latin typeface="Times New Roman" pitchFamily="18" charset="0"/>
                <a:cs typeface="Times New Roman" pitchFamily="18" charset="0"/>
              </a:rPr>
              <a:t>of labour is nil. </a:t>
            </a:r>
            <a:r>
              <a:rPr lang="en-IN" sz="2000" dirty="0" smtClean="0">
                <a:latin typeface="Times New Roman" pitchFamily="18" charset="0"/>
                <a:cs typeface="Times New Roman" pitchFamily="18" charset="0"/>
              </a:rPr>
              <a:t>Only </a:t>
            </a:r>
            <a:r>
              <a:rPr lang="en-IN" sz="2000" dirty="0" smtClean="0">
                <a:latin typeface="Times New Roman" pitchFamily="18" charset="0"/>
                <a:cs typeface="Times New Roman" pitchFamily="18" charset="0"/>
              </a:rPr>
              <a:t>human power is needed. </a:t>
            </a:r>
            <a:r>
              <a:rPr lang="en-IN" sz="2000" dirty="0" smtClean="0">
                <a:latin typeface="Times New Roman" pitchFamily="18" charset="0"/>
                <a:cs typeface="Times New Roman" pitchFamily="18" charset="0"/>
              </a:rPr>
              <a:t>Useful </a:t>
            </a:r>
            <a:r>
              <a:rPr lang="en-IN" sz="2000" dirty="0" smtClean="0">
                <a:latin typeface="Times New Roman" pitchFamily="18" charset="0"/>
                <a:cs typeface="Times New Roman" pitchFamily="18" charset="0"/>
              </a:rPr>
              <a:t>for village people where villagers are facing power cut off daily for several hours. </a:t>
            </a:r>
            <a:r>
              <a:rPr lang="en-IN" sz="2000" dirty="0" smtClean="0">
                <a:latin typeface="Times New Roman" pitchFamily="18" charset="0"/>
                <a:cs typeface="Times New Roman" pitchFamily="18" charset="0"/>
              </a:rPr>
              <a:t>Cost </a:t>
            </a:r>
            <a:r>
              <a:rPr lang="en-IN" sz="2000" dirty="0" smtClean="0">
                <a:latin typeface="Times New Roman" pitchFamily="18" charset="0"/>
                <a:cs typeface="Times New Roman" pitchFamily="18" charset="0"/>
              </a:rPr>
              <a:t>of our equipment is 50% less compared to cost of traditional machine in use.</a:t>
            </a:r>
            <a:endParaRPr lang="en-US"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633</TotalTime>
  <Words>385</Words>
  <Application>Microsoft Office PowerPoint</Application>
  <PresentationFormat>On-screen Show (4:3)</PresentationFormat>
  <Paragraphs>16</Paragraphs>
  <Slides>7</Slides>
  <Notes>1</Notes>
  <HiddenSlides>0</HiddenSlides>
  <MMClips>0</MMClips>
  <ScaleCrop>false</ScaleCrop>
  <HeadingPairs>
    <vt:vector size="4" baseType="variant">
      <vt:variant>
        <vt:lpstr>Theme</vt:lpstr>
      </vt:variant>
      <vt:variant>
        <vt:i4>1</vt:i4>
      </vt:variant>
      <vt:variant>
        <vt:lpstr>Slide Titles</vt:lpstr>
      </vt:variant>
      <vt:variant>
        <vt:i4>7</vt:i4>
      </vt:variant>
    </vt:vector>
  </HeadingPairs>
  <TitlesOfParts>
    <vt:vector size="8" baseType="lpstr">
      <vt:lpstr>Solstice</vt:lpstr>
      <vt:lpstr>FABRICATION OF PEDAL OPERATED DRILLING MACHINE</vt:lpstr>
      <vt:lpstr> ABSTRACT </vt:lpstr>
      <vt:lpstr>Slide 3</vt:lpstr>
      <vt:lpstr>Block Diagram </vt:lpstr>
      <vt:lpstr>ADVANTAGES</vt:lpstr>
      <vt:lpstr>DISADVANTAGES</vt:lpstr>
      <vt:lpstr>CONCLUSION</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294</cp:revision>
  <dcterms:created xsi:type="dcterms:W3CDTF">2006-08-16T00:00:00Z</dcterms:created>
  <dcterms:modified xsi:type="dcterms:W3CDTF">2021-08-20T11:50:22Z</dcterms:modified>
</cp:coreProperties>
</file>