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86" r:id="rId4"/>
    <p:sldId id="260" r:id="rId5"/>
    <p:sldId id="298" r:id="rId6"/>
    <p:sldId id="314" r:id="rId7"/>
    <p:sldId id="313" r:id="rId8"/>
    <p:sldId id="307" r:id="rId9"/>
    <p:sldId id="31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981200"/>
            <a:ext cx="7498080" cy="1752600"/>
          </a:xfrm>
        </p:spPr>
        <p:txBody>
          <a:bodyPr>
            <a:normAutofit/>
          </a:bodyPr>
          <a:lstStyle/>
          <a:p>
            <a:pPr algn="ctr"/>
            <a:r>
              <a:rPr lang="en-US" b="1" dirty="0" smtClean="0"/>
              <a:t/>
            </a:r>
            <a:br>
              <a:rPr lang="en-US" b="1" dirty="0" smtClean="0"/>
            </a:br>
            <a:endParaRPr lang="en-US" dirty="0"/>
          </a:p>
        </p:txBody>
      </p:sp>
      <p:sp>
        <p:nvSpPr>
          <p:cNvPr id="6146" name="Rectangle 2"/>
          <p:cNvSpPr>
            <a:spLocks noChangeArrowheads="1"/>
          </p:cNvSpPr>
          <p:nvPr/>
        </p:nvSpPr>
        <p:spPr bwMode="auto">
          <a:xfrm>
            <a:off x="1600200" y="2209800"/>
            <a:ext cx="6934200" cy="1231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FABRICATION OF AUTOMATIC FIRE FIGHTING ROBOT</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	The fire sensor is using here to sense the fire.  The fire sensor output is very low voltage so we amplified that voltage with help of differential amplifier. The object sensor senses the object and gives corresponding signals. These electrical signals are very small mill voltage signal, so it is given to amplifier circuit. The amplifier circuit is constructed with operational amplifier which acts as power amplifier. Finally the square pulse and fire sensor output is given to microcontroller.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	The micro controller may be ATMEL/PIC/RENESAS/ARM all are flash types reprogrammable controller. Already we have programmed in microcontroller the microcontroller run according to our objective.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buNone/>
            </a:pPr>
            <a:r>
              <a:rPr lang="en-US" sz="2400" dirty="0" smtClean="0">
                <a:latin typeface="Times New Roman" pitchFamily="18" charset="0"/>
                <a:cs typeface="Times New Roman" pitchFamily="18" charset="0"/>
              </a:rPr>
              <a:t>	</a:t>
            </a:r>
            <a:endParaRPr lang="en-US" sz="2400" dirty="0"/>
          </a:p>
        </p:txBody>
      </p:sp>
      <p:sp>
        <p:nvSpPr>
          <p:cNvPr id="4" name="Rectangle 3"/>
          <p:cNvSpPr/>
          <p:nvPr/>
        </p:nvSpPr>
        <p:spPr>
          <a:xfrm>
            <a:off x="1447800" y="457200"/>
            <a:ext cx="7315200" cy="5576976"/>
          </a:xfrm>
          <a:prstGeom prst="rect">
            <a:avLst/>
          </a:prstGeom>
        </p:spPr>
        <p:txBody>
          <a:bodyPr wrap="square">
            <a:sp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If any objectives related to smoke is there; the sensor detecting the smoke finds that one and gives the signal to micro controller. By which the robot movement is controlled now, the micro controller activates to the robot modal stop condition. And the same time microcontroller activates driver circuit so the solenoid valve is open for water pump. The keypad is used here to control the robot movement like as start and stop control.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	Similarly other robot actions are controlled. At the same time object sensor senses if the robot moves any direction means, automatically robot stop the movement and take right/left then moves on forward and again take a left/right direction. That means automatically crosses the object and move on same path.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371600"/>
            <a:ext cx="7498080" cy="5029200"/>
          </a:xfrm>
        </p:spPr>
        <p:txBody>
          <a:bodyPr>
            <a:noAutofit/>
          </a:bodyPr>
          <a:lstStyle/>
          <a:p>
            <a:pPr marL="539496" indent="-457200" algn="just">
              <a:lnSpc>
                <a:spcPct val="150000"/>
              </a:lnSpc>
              <a:buClr>
                <a:schemeClr val="tx1"/>
              </a:buClr>
              <a:buFont typeface="Wingdings" pitchFamily="2" charset="2"/>
              <a:buChar char="Ø"/>
            </a:pPr>
            <a:r>
              <a:rPr lang="en-US" sz="2000" dirty="0" smtClean="0">
                <a:latin typeface="Times New Roman" pitchFamily="18" charset="0"/>
                <a:cs typeface="Times New Roman" pitchFamily="18" charset="0"/>
              </a:rPr>
              <a:t>Control Unit</a:t>
            </a:r>
          </a:p>
          <a:p>
            <a:pPr marL="539496" indent="-457200" algn="just">
              <a:lnSpc>
                <a:spcPct val="150000"/>
              </a:lnSpc>
              <a:buClr>
                <a:schemeClr val="tx1"/>
              </a:buClr>
              <a:buFont typeface="Wingdings" pitchFamily="2" charset="2"/>
              <a:buChar char="Ø"/>
            </a:pPr>
            <a:r>
              <a:rPr lang="en-US" sz="2000" dirty="0" smtClean="0">
                <a:latin typeface="Times New Roman" pitchFamily="18" charset="0"/>
                <a:cs typeface="Times New Roman" pitchFamily="18" charset="0"/>
              </a:rPr>
              <a:t>Solenoid valve</a:t>
            </a:r>
          </a:p>
          <a:p>
            <a:pPr marL="539496" indent="-457200" algn="just">
              <a:lnSpc>
                <a:spcPct val="150000"/>
              </a:lnSpc>
              <a:buClr>
                <a:schemeClr val="tx1"/>
              </a:buClr>
              <a:buFont typeface="Wingdings" pitchFamily="2" charset="2"/>
              <a:buChar char="Ø"/>
            </a:pPr>
            <a:r>
              <a:rPr lang="en-US" sz="2000" dirty="0" smtClean="0">
                <a:latin typeface="Times New Roman" pitchFamily="18" charset="0"/>
                <a:cs typeface="Times New Roman" pitchFamily="18" charset="0"/>
              </a:rPr>
              <a:t>Fire Sensor</a:t>
            </a:r>
          </a:p>
          <a:p>
            <a:pPr marL="539496" indent="-457200" algn="just">
              <a:lnSpc>
                <a:spcPct val="150000"/>
              </a:lnSpc>
              <a:buClr>
                <a:schemeClr val="tx1"/>
              </a:buClr>
              <a:buFont typeface="Wingdings" pitchFamily="2" charset="2"/>
              <a:buChar char="Ø"/>
            </a:pPr>
            <a:r>
              <a:rPr lang="en-US" sz="2000" dirty="0" smtClean="0">
                <a:latin typeface="Times New Roman" pitchFamily="18" charset="0"/>
                <a:cs typeface="Times New Roman" pitchFamily="18" charset="0"/>
              </a:rPr>
              <a:t>Object Sensor</a:t>
            </a:r>
          </a:p>
          <a:p>
            <a:pPr marL="539496" indent="-457200" algn="just">
              <a:lnSpc>
                <a:spcPct val="150000"/>
              </a:lnSpc>
              <a:buClr>
                <a:schemeClr val="tx1"/>
              </a:buClr>
              <a:buFont typeface="Wingdings" pitchFamily="2" charset="2"/>
              <a:buChar char="Ø"/>
            </a:pPr>
            <a:r>
              <a:rPr lang="en-US" sz="2000" dirty="0" smtClean="0">
                <a:latin typeface="Times New Roman" pitchFamily="18" charset="0"/>
                <a:cs typeface="Times New Roman" pitchFamily="18" charset="0"/>
              </a:rPr>
              <a:t>Motor</a:t>
            </a:r>
          </a:p>
          <a:p>
            <a:pPr marL="539496" indent="-457200" algn="just">
              <a:lnSpc>
                <a:spcPct val="150000"/>
              </a:lnSpc>
              <a:buClr>
                <a:schemeClr val="tx1"/>
              </a:buClr>
              <a:buFont typeface="Wingdings" pitchFamily="2" charset="2"/>
              <a:buChar char="Ø"/>
            </a:pPr>
            <a:r>
              <a:rPr lang="en-US" sz="2000" dirty="0" smtClean="0">
                <a:latin typeface="Times New Roman" pitchFamily="18" charset="0"/>
                <a:cs typeface="Times New Roman" pitchFamily="18" charset="0"/>
              </a:rPr>
              <a:t>Nozzle</a:t>
            </a:r>
          </a:p>
          <a:p>
            <a:pPr marL="539496" indent="-457200" algn="just">
              <a:lnSpc>
                <a:spcPct val="150000"/>
              </a:lnSpc>
              <a:buClr>
                <a:schemeClr val="tx1"/>
              </a:buClr>
              <a:buFont typeface="Wingdings" pitchFamily="2" charset="2"/>
              <a:buChar char="Ø"/>
            </a:pPr>
            <a:r>
              <a:rPr lang="en-US" sz="2000" dirty="0" smtClean="0">
                <a:latin typeface="Times New Roman" pitchFamily="18" charset="0"/>
                <a:cs typeface="Times New Roman" pitchFamily="18" charset="0"/>
              </a:rPr>
              <a:t>Water Tank</a:t>
            </a:r>
          </a:p>
          <a:p>
            <a:pPr marL="539496" indent="-457200" algn="just">
              <a:lnSpc>
                <a:spcPct val="150000"/>
              </a:lnSpc>
              <a:buClr>
                <a:schemeClr val="tx1"/>
              </a:buClr>
              <a:buFont typeface="Wingdings" pitchFamily="2" charset="2"/>
              <a:buChar char="Ø"/>
            </a:pPr>
            <a:r>
              <a:rPr lang="en-US" sz="2000" dirty="0" smtClean="0">
                <a:latin typeface="Times New Roman" pitchFamily="18" charset="0"/>
                <a:cs typeface="Times New Roman" pitchFamily="18" charset="0"/>
              </a:rPr>
              <a:t>Wheel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462652"/>
            <a:ext cx="7499350" cy="4770896"/>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714488" cy="868362"/>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143000"/>
            <a:ext cx="7714488" cy="5410200"/>
          </a:xfrm>
        </p:spPr>
        <p:txBody>
          <a:bodyPr>
            <a:normAutofit/>
          </a:bodyPr>
          <a:lstStyle/>
          <a:p>
            <a:pPr algn="just">
              <a:lnSpc>
                <a:spcPct val="16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address this existing problem, robotic systems have been introduced to offer possible alternative solution to fire disasters.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technique attempts to reduce the risk of losing human life during fire disaster</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The purpose of this science investigatory project is to develop, design and fabricate </a:t>
            </a:r>
            <a:r>
              <a:rPr lang="en-IN" sz="2000" dirty="0" err="1" smtClean="0">
                <a:latin typeface="Times New Roman" pitchFamily="18" charset="0"/>
                <a:cs typeface="Times New Roman" pitchFamily="18" charset="0"/>
              </a:rPr>
              <a:t>firefighting</a:t>
            </a:r>
            <a:r>
              <a:rPr lang="en-IN" sz="2000" dirty="0" smtClean="0">
                <a:latin typeface="Times New Roman" pitchFamily="18" charset="0"/>
                <a:cs typeface="Times New Roman" pitchFamily="18" charset="0"/>
              </a:rPr>
              <a:t> robotic system equipped with sensitive flame sensors, avoidance mechanism, alarm and SMS capability</a:t>
            </a:r>
            <a:endParaRPr lang="en-IN" sz="2000" dirty="0" smtClean="0">
              <a:latin typeface="Times New Roman" pitchFamily="18" charset="0"/>
              <a:cs typeface="Times New Roman" pitchFamily="18" charset="0"/>
            </a:endParaRPr>
          </a:p>
          <a:p>
            <a:pPr algn="just">
              <a:lnSpc>
                <a:spcPct val="160000"/>
              </a:lnSpc>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143000"/>
            <a:ext cx="7714488" cy="5486400"/>
          </a:xfrm>
        </p:spPr>
        <p:txBody>
          <a:bodyPr>
            <a:normAutofit/>
          </a:bodyPr>
          <a:lstStyle/>
          <a:p>
            <a:pPr algn="just">
              <a:lnSpc>
                <a:spcPct val="150000"/>
              </a:lnSpc>
            </a:pPr>
            <a:r>
              <a:rPr lang="en-IN" sz="2000" dirty="0" smtClean="0">
                <a:latin typeface="Times New Roman" pitchFamily="18" charset="0"/>
                <a:cs typeface="Times New Roman" pitchFamily="18" charset="0"/>
              </a:rPr>
              <a:t>More sensors can be mounted to achieve a better performance and we can also reduce the reaction time detecting the fire source.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storage can be replaced with a water pipeline for extinguishing larger fire source.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Digital image processing technique has been used with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video pictures and it could sense the flames.</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p:txBody>
          <a:bodyPr>
            <a:normAutofit fontScale="25000" lnSpcReduction="20000"/>
          </a:bodyPr>
          <a:lstStyle/>
          <a:p>
            <a:pPr algn="just">
              <a:lnSpc>
                <a:spcPct val="170000"/>
              </a:lnSpc>
              <a:buFont typeface="Wingdings" pitchFamily="2" charset="2"/>
              <a:buChar char="v"/>
            </a:pPr>
            <a:r>
              <a:rPr lang="en-US" sz="1900" dirty="0" smtClean="0">
                <a:latin typeface="Times New Roman" pitchFamily="18" charset="0"/>
                <a:cs typeface="Times New Roman" pitchFamily="18" charset="0"/>
              </a:rPr>
              <a:t> </a:t>
            </a:r>
          </a:p>
          <a:p>
            <a:pPr algn="just">
              <a:lnSpc>
                <a:spcPct val="170000"/>
              </a:lnSpc>
              <a:buFont typeface="Wingdings" pitchFamily="2" charset="2"/>
              <a:buChar char="v"/>
            </a:pPr>
            <a:r>
              <a:rPr lang="en-US" sz="8000" dirty="0" smtClean="0">
                <a:latin typeface="Times New Roman" pitchFamily="18" charset="0"/>
                <a:cs typeface="Times New Roman" pitchFamily="18" charset="0"/>
              </a:rPr>
              <a:t>The robot is designed to guide the visitors from the way they entered in to the home.</a:t>
            </a:r>
          </a:p>
          <a:p>
            <a:pPr algn="just">
              <a:lnSpc>
                <a:spcPct val="170000"/>
              </a:lnSpc>
              <a:buFont typeface="Wingdings" pitchFamily="2" charset="2"/>
              <a:buChar char="v"/>
            </a:pPr>
            <a:r>
              <a:rPr lang="en-US" sz="8000" dirty="0" smtClean="0">
                <a:latin typeface="Times New Roman" pitchFamily="18" charset="0"/>
                <a:cs typeface="Times New Roman" pitchFamily="18" charset="0"/>
              </a:rPr>
              <a:t>Its main usage is to protect the people from the flame accidents by extinguishing the flame in a  building or a place.</a:t>
            </a:r>
          </a:p>
          <a:p>
            <a:pPr algn="just">
              <a:lnSpc>
                <a:spcPct val="170000"/>
              </a:lnSpc>
              <a:buFont typeface="Wingdings" pitchFamily="2" charset="2"/>
              <a:buChar char="v"/>
            </a:pPr>
            <a:r>
              <a:rPr lang="en-US" sz="8000" dirty="0" smtClean="0">
                <a:latin typeface="Times New Roman" pitchFamily="18" charset="0"/>
                <a:cs typeface="Times New Roman" pitchFamily="18" charset="0"/>
              </a:rPr>
              <a:t>Used to pass the message or to communicate with the owner of the particular building at the time of fire accidents taken place.</a:t>
            </a:r>
          </a:p>
          <a:p>
            <a:pPr algn="just">
              <a:lnSpc>
                <a:spcPct val="170000"/>
              </a:lnSpc>
              <a:buFont typeface="Wingdings" pitchFamily="2" charset="2"/>
              <a:buChar char="v"/>
            </a:pPr>
            <a:r>
              <a:rPr lang="en-US" sz="8000" dirty="0" smtClean="0">
                <a:latin typeface="Times New Roman" pitchFamily="18" charset="0"/>
                <a:cs typeface="Times New Roman" pitchFamily="18" charset="0"/>
              </a:rPr>
              <a:t>Used in the server rooms take an action in case of fire has occurred.</a:t>
            </a:r>
          </a:p>
          <a:p>
            <a:pPr algn="just">
              <a:lnSpc>
                <a:spcPct val="170000"/>
              </a:lnSpc>
              <a:buFont typeface="Wingdings" pitchFamily="2" charset="2"/>
              <a:buChar char="v"/>
            </a:pPr>
            <a:r>
              <a:rPr lang="en-US" sz="8000" dirty="0" smtClean="0">
                <a:latin typeface="Times New Roman" pitchFamily="18" charset="0"/>
                <a:cs typeface="Times New Roman" pitchFamily="18" charset="0"/>
              </a:rPr>
              <a:t>Used in nuclear plants, cotton mills, garments, oil industries, cracker </a:t>
            </a:r>
            <a:r>
              <a:rPr lang="en-US" sz="8000" dirty="0" err="1" smtClean="0">
                <a:latin typeface="Times New Roman" pitchFamily="18" charset="0"/>
                <a:cs typeface="Times New Roman" pitchFamily="18" charset="0"/>
              </a:rPr>
              <a:t>godowns</a:t>
            </a:r>
            <a:r>
              <a:rPr lang="en-US" sz="8000" dirty="0" smtClean="0">
                <a:latin typeface="Times New Roman" pitchFamily="18" charset="0"/>
                <a:cs typeface="Times New Roman" pitchFamily="18" charset="0"/>
              </a:rPr>
              <a:t>, etc.,</a:t>
            </a:r>
          </a:p>
          <a:p>
            <a:pPr>
              <a:lnSpc>
                <a:spcPct val="150000"/>
              </a:lnSpc>
              <a:buNone/>
            </a:pPr>
            <a:endParaRPr lang="en-US" dirty="0" smtClean="0"/>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066800"/>
            <a:ext cx="7714488" cy="5562600"/>
          </a:xfrm>
        </p:spPr>
        <p:txBody>
          <a:bodyPr>
            <a:normAutofit fontScale="550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Fire Fighting Robot is fabricated with locally available materials and some tests are done to observe its effectiveness at different situations. As the Fire Fighter Robot has to endure different situation, this effectiveness test will help us to make a better model. The Fire Fighting Robot is effective enough to fight against fire on a small scale. It can sense fire flame better at darker places. It is made as a preventer robot. Because it can detect fire instantly and can extinguish it before spreading. This multisensory based robot may be a solution to  all fire hazards. With enough funding and scope, this design of robot can also fight against large fire with larger reserving capacity and an improved sensing unit can provide even an earlier detection of fire at all circumstances.</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594</TotalTime>
  <Words>410</Words>
  <Application>Microsoft Office PowerPoint</Application>
  <PresentationFormat>On-screen Show (4:3)</PresentationFormat>
  <Paragraphs>35</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 </vt:lpstr>
      <vt:lpstr> Abstract </vt:lpstr>
      <vt:lpstr>Slide 3</vt:lpstr>
      <vt:lpstr>List Of Components</vt:lpstr>
      <vt:lpstr>Block Diagram </vt:lpstr>
      <vt:lpstr>Disadvantages</vt:lpstr>
      <vt:lpstr>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273</cp:revision>
  <dcterms:created xsi:type="dcterms:W3CDTF">2006-08-16T00:00:00Z</dcterms:created>
  <dcterms:modified xsi:type="dcterms:W3CDTF">2021-08-20T08:28:09Z</dcterms:modified>
</cp:coreProperties>
</file>