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310" r:id="rId2"/>
    <p:sldId id="257" r:id="rId3"/>
    <p:sldId id="286" r:id="rId4"/>
    <p:sldId id="260" r:id="rId5"/>
    <p:sldId id="298" r:id="rId6"/>
    <p:sldId id="314" r:id="rId7"/>
    <p:sldId id="313" r:id="rId8"/>
    <p:sldId id="307" r:id="rId9"/>
    <p:sldId id="31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8492D6-ACA5-4A1B-AA87-DE971F3AC1D1}" type="datetimeFigureOut">
              <a:rPr lang="en-US" smtClean="0"/>
              <a:t>8/20/2021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0CA7F1-C99D-4389-B33D-25545FE866A5}"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US" b="1" dirty="0" smtClean="0"/>
              <a:t>DIGITAL FUEL LEVEL INDICATOR AND RESERVE ALARM</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	 In this project the tank consists of a level sensor which is special type of sensor in which the resistance value is varied depending upon the fuel level. The variable resistance obtained from the level sensor is given into the amplifier in order to amplify the signal. Then the amplified voltage signal is given to ADC.</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ADC is nothing but Analog to Digital Converter which converts the analog signal from the level sensor to corresponding digital signal. Then the converted digital signal is given to microcontroller</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None/>
            </a:pPr>
            <a:r>
              <a:rPr lang="en-US" sz="2400" dirty="0" smtClean="0">
                <a:latin typeface="Times New Roman" pitchFamily="18" charset="0"/>
                <a:cs typeface="Times New Roman" pitchFamily="18" charset="0"/>
              </a:rPr>
              <a:t>	</a:t>
            </a:r>
            <a:endParaRPr lang="en-US" sz="2400" dirty="0"/>
          </a:p>
        </p:txBody>
      </p:sp>
      <p:sp>
        <p:nvSpPr>
          <p:cNvPr id="4" name="Rectangle 3"/>
          <p:cNvSpPr/>
          <p:nvPr/>
        </p:nvSpPr>
        <p:spPr>
          <a:xfrm>
            <a:off x="1295400" y="381000"/>
            <a:ext cx="7391400" cy="3684150"/>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a:t>
            </a:r>
          </a:p>
          <a:p>
            <a:pPr algn="just">
              <a:lnSpc>
                <a:spcPct val="150000"/>
              </a:lnSpc>
              <a:buFont typeface="Wingdings" pitchFamily="2" charset="2"/>
              <a:buChar char="Ø"/>
            </a:pPr>
            <a:r>
              <a:rPr lang="en-US"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Here the microcontroller is the flash type reprogrammable microcontroller in which we have already programmed.  Now the microcontroller displays the corresponding fuel level on the LCD display. The fuel level of the tank decreases below reserve level, the microcontroller gives the pulse to driver circuit. The driver circuit is used for provide the sufficient input voltage of alarm. The alarm will produces sound to indicate the reserve level in the fuel tank.</a:t>
            </a:r>
            <a:endParaRPr lang="en-US" sz="2000" b="1"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371600"/>
            <a:ext cx="7498080" cy="5029200"/>
          </a:xfrm>
        </p:spPr>
        <p:txBody>
          <a:bodyPr>
            <a:noAutofit/>
          </a:bodyPr>
          <a:lstStyle/>
          <a:p>
            <a:pPr algn="just">
              <a:lnSpc>
                <a:spcPct val="150000"/>
              </a:lnSpc>
              <a:buFont typeface="Wingdings" pitchFamily="2" charset="2"/>
              <a:buChar char="Ø"/>
            </a:pPr>
            <a:r>
              <a:rPr lang="en-US" sz="2400" dirty="0" smtClean="0">
                <a:latin typeface="Times New Roman" pitchFamily="18" charset="0"/>
                <a:cs typeface="Times New Roman" pitchFamily="18" charset="0"/>
              </a:rPr>
              <a:t>Micro Controller</a:t>
            </a:r>
          </a:p>
          <a:p>
            <a:pPr algn="just">
              <a:lnSpc>
                <a:spcPct val="150000"/>
              </a:lnSpc>
              <a:buFont typeface="Wingdings" pitchFamily="2" charset="2"/>
              <a:buChar char="Ø"/>
            </a:pPr>
            <a:r>
              <a:rPr lang="en-US" sz="2400" dirty="0" smtClean="0">
                <a:latin typeface="Times New Roman" pitchFamily="18" charset="0"/>
                <a:cs typeface="Times New Roman" pitchFamily="18" charset="0"/>
              </a:rPr>
              <a:t>Level Sensor</a:t>
            </a:r>
          </a:p>
          <a:p>
            <a:pPr algn="just">
              <a:lnSpc>
                <a:spcPct val="150000"/>
              </a:lnSpc>
              <a:buFont typeface="Wingdings" pitchFamily="2" charset="2"/>
              <a:buChar char="Ø"/>
            </a:pPr>
            <a:r>
              <a:rPr lang="en-US" sz="2400" dirty="0" smtClean="0">
                <a:latin typeface="Times New Roman" pitchFamily="18" charset="0"/>
                <a:cs typeface="Times New Roman" pitchFamily="18" charset="0"/>
              </a:rPr>
              <a:t>Amplifier</a:t>
            </a:r>
          </a:p>
          <a:p>
            <a:pPr algn="just">
              <a:lnSpc>
                <a:spcPct val="150000"/>
              </a:lnSpc>
              <a:buFont typeface="Wingdings" pitchFamily="2" charset="2"/>
              <a:buChar char="Ø"/>
            </a:pPr>
            <a:r>
              <a:rPr lang="en-US" sz="2400" dirty="0" smtClean="0">
                <a:latin typeface="Times New Roman" pitchFamily="18" charset="0"/>
                <a:cs typeface="Times New Roman" pitchFamily="18" charset="0"/>
              </a:rPr>
              <a:t>LCD display</a:t>
            </a:r>
          </a:p>
          <a:p>
            <a:pPr algn="just">
              <a:lnSpc>
                <a:spcPct val="150000"/>
              </a:lnSpc>
              <a:buFont typeface="Wingdings" pitchFamily="2" charset="2"/>
              <a:buChar char="Ø"/>
            </a:pPr>
            <a:r>
              <a:rPr lang="en-US" sz="2400" dirty="0" smtClean="0">
                <a:latin typeface="Times New Roman" pitchFamily="18" charset="0"/>
                <a:cs typeface="Times New Roman" pitchFamily="18" charset="0"/>
              </a:rPr>
              <a:t>Driver Circuit</a:t>
            </a:r>
          </a:p>
          <a:p>
            <a:pPr algn="just">
              <a:lnSpc>
                <a:spcPct val="150000"/>
              </a:lnSpc>
              <a:buFont typeface="Wingdings" pitchFamily="2" charset="2"/>
              <a:buChar char="Ø"/>
            </a:pPr>
            <a:r>
              <a:rPr lang="en-US" sz="2400" dirty="0" smtClean="0">
                <a:latin typeface="Times New Roman" pitchFamily="18" charset="0"/>
                <a:cs typeface="Times New Roman" pitchFamily="18" charset="0"/>
              </a:rPr>
              <a:t>Alarm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57400" y="1447800"/>
            <a:ext cx="6324600" cy="45720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219200"/>
            <a:ext cx="7714488" cy="5257800"/>
          </a:xfrm>
        </p:spPr>
        <p:txBody>
          <a:bodyPr>
            <a:normAutofit/>
          </a:bodyPr>
          <a:lstStyle/>
          <a:p>
            <a:pPr>
              <a:buNone/>
            </a:pPr>
            <a:endParaRPr lang="en-IN" sz="2400" dirty="0" smtClean="0">
              <a:latin typeface="Times New Roman" pitchFamily="18" charset="0"/>
              <a:cs typeface="Times New Roman" pitchFamily="18" charset="0"/>
            </a:endParaRPr>
          </a:p>
          <a:p>
            <a:r>
              <a:rPr lang="en-IN" sz="2400" dirty="0" smtClean="0">
                <a:latin typeface="Times New Roman" pitchFamily="18" charset="0"/>
                <a:cs typeface="Times New Roman" pitchFamily="18" charset="0"/>
              </a:rPr>
              <a:t>Accuracy </a:t>
            </a:r>
            <a:r>
              <a:rPr lang="en-IN" sz="2400" dirty="0" smtClean="0">
                <a:latin typeface="Times New Roman" pitchFamily="18" charset="0"/>
                <a:cs typeface="Times New Roman" pitchFamily="18" charset="0"/>
              </a:rPr>
              <a:t>may vary while driving through hill stations.</a:t>
            </a:r>
            <a:endParaRPr lang="en-US" sz="24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990600"/>
            <a:ext cx="7714488" cy="5562600"/>
          </a:xfrm>
        </p:spPr>
        <p:txBody>
          <a:bodyPr>
            <a:normAutofit/>
          </a:bodyPr>
          <a:lstStyle/>
          <a:p>
            <a:pPr fontAlgn="base">
              <a:lnSpc>
                <a:spcPct val="150000"/>
              </a:lnSpc>
            </a:pPr>
            <a:r>
              <a:rPr lang="en-IN" sz="2000" dirty="0" smtClean="0">
                <a:latin typeface="Times New Roman" pitchFamily="18" charset="0"/>
                <a:cs typeface="Times New Roman" pitchFamily="18" charset="0"/>
              </a:rPr>
              <a:t>Low power consumption.</a:t>
            </a:r>
          </a:p>
          <a:p>
            <a:pPr fontAlgn="base">
              <a:lnSpc>
                <a:spcPct val="150000"/>
              </a:lnSpc>
            </a:pPr>
            <a:r>
              <a:rPr lang="en-IN" sz="2000" dirty="0" smtClean="0">
                <a:latin typeface="Times New Roman" pitchFamily="18" charset="0"/>
                <a:cs typeface="Times New Roman" pitchFamily="18" charset="0"/>
              </a:rPr>
              <a:t>It is used to monitor the fuel level in the tank.</a:t>
            </a:r>
          </a:p>
          <a:p>
            <a:pPr fontAlgn="base">
              <a:lnSpc>
                <a:spcPct val="150000"/>
              </a:lnSpc>
            </a:pPr>
            <a:r>
              <a:rPr lang="en-IN" sz="2000" dirty="0" smtClean="0">
                <a:latin typeface="Times New Roman" pitchFamily="18" charset="0"/>
                <a:cs typeface="Times New Roman" pitchFamily="18" charset="0"/>
              </a:rPr>
              <a:t>Simple and efficient.</a:t>
            </a:r>
          </a:p>
          <a:p>
            <a:pPr fontAlgn="base">
              <a:lnSpc>
                <a:spcPct val="150000"/>
              </a:lnSpc>
            </a:pPr>
            <a:r>
              <a:rPr lang="en-IN" sz="2000" dirty="0" smtClean="0">
                <a:latin typeface="Times New Roman" pitchFamily="18" charset="0"/>
                <a:cs typeface="Times New Roman" pitchFamily="18" charset="0"/>
              </a:rPr>
              <a:t>Less expensive.</a:t>
            </a:r>
          </a:p>
          <a:p>
            <a:pPr fontAlgn="base">
              <a:lnSpc>
                <a:spcPct val="150000"/>
              </a:lnSpc>
            </a:pPr>
            <a:r>
              <a:rPr lang="en-IN" sz="2000" dirty="0" smtClean="0">
                <a:latin typeface="Times New Roman" pitchFamily="18" charset="0"/>
                <a:cs typeface="Times New Roman" pitchFamily="18" charset="0"/>
              </a:rPr>
              <a:t>Accuracy is high</a:t>
            </a:r>
          </a:p>
          <a:p>
            <a:pPr>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a:bodyPr>
          <a:lstStyle/>
          <a:p>
            <a:pPr>
              <a:buNone/>
            </a:pPr>
            <a:r>
              <a:rPr lang="en-US" sz="1900" dirty="0" smtClean="0">
                <a:latin typeface="Times New Roman" pitchFamily="18" charset="0"/>
                <a:cs typeface="Times New Roman" pitchFamily="18" charset="0"/>
              </a:rPr>
              <a:t> </a:t>
            </a:r>
          </a:p>
          <a:p>
            <a:pPr>
              <a:lnSpc>
                <a:spcPct val="150000"/>
              </a:lnSpc>
              <a:buNone/>
            </a:pPr>
            <a:r>
              <a:rPr lang="en-US" dirty="0" smtClean="0"/>
              <a:t/>
            </a:r>
            <a:br>
              <a:rPr lang="en-US" dirty="0" smtClean="0"/>
            </a:br>
            <a:r>
              <a:rPr lang="en-US" dirty="0" smtClean="0"/>
              <a:t/>
            </a:r>
            <a:br>
              <a:rPr lang="en-US" dirty="0" smtClean="0"/>
            </a:br>
            <a:endParaRPr lang="en-US" dirty="0" smtClean="0"/>
          </a:p>
          <a:p>
            <a:pPr algn="just">
              <a:lnSpc>
                <a:spcPct val="120000"/>
              </a:lnSpc>
            </a:pPr>
            <a:endParaRPr lang="en-US" dirty="0" smtClean="0">
              <a:latin typeface="Times New Roman" pitchFamily="18" charset="0"/>
              <a:cs typeface="Times New Roman" pitchFamily="18" charset="0"/>
            </a:endParaRPr>
          </a:p>
        </p:txBody>
      </p:sp>
      <p:sp>
        <p:nvSpPr>
          <p:cNvPr id="4" name="Rectangle 3"/>
          <p:cNvSpPr/>
          <p:nvPr/>
        </p:nvSpPr>
        <p:spPr>
          <a:xfrm>
            <a:off x="1219200" y="1447800"/>
            <a:ext cx="7162800" cy="2345322"/>
          </a:xfrm>
          <a:prstGeom prst="rect">
            <a:avLst/>
          </a:prstGeom>
        </p:spPr>
        <p:txBody>
          <a:bodyPr wrap="square">
            <a:spAutoFit/>
          </a:bodyPr>
          <a:lstStyle/>
          <a:p>
            <a:pPr>
              <a:lnSpc>
                <a:spcPct val="150000"/>
              </a:lnSpc>
              <a:buFont typeface="Wingdings" pitchFamily="2" charset="2"/>
              <a:buChar char="v"/>
            </a:pPr>
            <a:r>
              <a:rPr lang="en-US" sz="2000" dirty="0" smtClean="0">
                <a:latin typeface="Times New Roman" pitchFamily="18" charset="0"/>
                <a:cs typeface="Times New Roman" pitchFamily="18" charset="0"/>
              </a:rPr>
              <a:t>The fuel level monitoring system can be used in many industries Applications such as water tank, chemical tanks etc.</a:t>
            </a:r>
          </a:p>
          <a:p>
            <a:pPr>
              <a:lnSpc>
                <a:spcPct val="150000"/>
              </a:lnSpc>
              <a:buFont typeface="Wingdings" pitchFamily="2" charset="2"/>
              <a:buChar char="v"/>
            </a:pPr>
            <a:r>
              <a:rPr lang="en-US" sz="2000" dirty="0" smtClean="0">
                <a:latin typeface="Times New Roman" pitchFamily="18" charset="0"/>
                <a:cs typeface="Times New Roman" pitchFamily="18" charset="0"/>
              </a:rPr>
              <a:t>In chemical Tanks lot of risk is involved to employ man power for checking the liquid level of the tank.</a:t>
            </a:r>
          </a:p>
          <a:p>
            <a:pPr>
              <a:lnSpc>
                <a:spcPct val="150000"/>
              </a:lnSpc>
              <a:buFont typeface="Wingdings" pitchFamily="2" charset="2"/>
              <a:buChar char="v"/>
            </a:pPr>
            <a:r>
              <a:rPr lang="en-US" sz="2000" dirty="0" smtClean="0">
                <a:latin typeface="Times New Roman" pitchFamily="18" charset="0"/>
                <a:cs typeface="Times New Roman" pitchFamily="18" charset="0"/>
              </a:rPr>
              <a:t>This project is used to monitor the fuel level in the tank.</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1219200"/>
            <a:ext cx="7790688" cy="5410200"/>
          </a:xfrm>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have concluded that, the project “digital fuel indicator” gives the quantity of the fuel in the fuel tank in the form of numeric digits more accurately. Thus, due to this we will now be able to judge that how long distance can be travelled by the remaining fuel in the tank. This will also give vivid information of fuel filled at the petrol pumps. Here, I conclude that the required goals and objectives of my project have been achieved. I feel that my project serves something good to this world and like to present it before the prosperous world.</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584</TotalTime>
  <Words>228</Words>
  <Application>Microsoft Office PowerPoint</Application>
  <PresentationFormat>On-screen Show (4:3)</PresentationFormat>
  <Paragraphs>32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DIGITAL FUEL LEVEL INDICATOR AND RESERVE ALARM </vt:lpstr>
      <vt:lpstr> Abstract </vt:lpstr>
      <vt:lpstr>Slide 3</vt:lpstr>
      <vt:lpstr>List Of Components</vt:lpstr>
      <vt:lpstr>Block Diagram </vt:lpstr>
      <vt:lpstr>Disadvantages</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262</cp:revision>
  <dcterms:created xsi:type="dcterms:W3CDTF">2006-08-16T00:00:00Z</dcterms:created>
  <dcterms:modified xsi:type="dcterms:W3CDTF">2021-08-20T11:17:53Z</dcterms:modified>
</cp:coreProperties>
</file>