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86" r:id="rId4"/>
    <p:sldId id="260" r:id="rId5"/>
    <p:sldId id="298" r:id="rId6"/>
    <p:sldId id="313" r:id="rId7"/>
    <p:sldId id="314" r:id="rId8"/>
    <p:sldId id="307" r:id="rId9"/>
    <p:sldId id="31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fontScale="90000"/>
          </a:bodyPr>
          <a:lstStyle/>
          <a:p>
            <a:pPr algn="ctr"/>
            <a:r>
              <a:rPr lang="en-US" b="1" dirty="0" smtClean="0"/>
              <a:t>DESIGN AND FABRICATION OF PNEUMATIC MULTI PURPOSE VEGETABLES CUTTER</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	Our project is designed to fabricate the multipurpose air cutter. The main aim of this project is to cut the vegetable by using pneumatic cylinder with the help of compressed air. Tray will be provided near that arrangement to collect the vegetable pieces. </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r>
              <a:rPr lang="en-US" sz="2000" dirty="0" smtClean="0">
                <a:latin typeface="Times New Roman" pitchFamily="18" charset="0"/>
                <a:cs typeface="Times New Roman" pitchFamily="18" charset="0"/>
              </a:rPr>
              <a:t>Pneumatic cylinder, solenoid valve, collecting tray and vegetable holder are the components of multi-purpose air cutter. it are very simple and efficient way to fabricate this model. It is one of the innovate project in the line of food manufacturing industry.</a:t>
            </a:r>
            <a:endParaRPr lang="en-US" sz="2000" b="1"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buFont typeface="Wingdings" pitchFamily="2" charset="2"/>
              <a:buChar char="Ø"/>
            </a:pPr>
            <a:r>
              <a:rPr lang="en-US" sz="2400" dirty="0" smtClean="0">
                <a:latin typeface="Times New Roman" pitchFamily="18" charset="0"/>
                <a:cs typeface="Times New Roman" pitchFamily="18" charset="0"/>
              </a:rPr>
              <a:t>	</a:t>
            </a:r>
            <a:endParaRPr lang="en-US" sz="2400" dirty="0"/>
          </a:p>
        </p:txBody>
      </p:sp>
      <p:sp>
        <p:nvSpPr>
          <p:cNvPr id="4" name="Rectangle 3"/>
          <p:cNvSpPr/>
          <p:nvPr/>
        </p:nvSpPr>
        <p:spPr>
          <a:xfrm>
            <a:off x="1295400" y="228601"/>
            <a:ext cx="7391400" cy="5170646"/>
          </a:xfrm>
          <a:prstGeom prst="rect">
            <a:avLst/>
          </a:prstGeom>
        </p:spPr>
        <p:txBody>
          <a:bodyPr wrap="square">
            <a:sp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Initially compressor supplies the air at certain pressure to the solenoid valve. This solenoid valve is used to control the direction of flow of air to the pneumatic cylinder. This pneumatic cylinder actuates the piston due to high pressure of air. At the end of the piston rod vegetable cutting knife is fitted. So the reciprocating motion of piston gives cutting action on the vegetable like potato (or) carrot which is placed inside the vegetable holder having grill type cover.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Then the flow direction is reversed by the solenoid valve. So this will actuate the piston rod to retard position. Now the solenoid valve changes the direction of flow of air to the pneumatic cylinder. This process is carried continuously.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371600"/>
            <a:ext cx="7498080" cy="5029200"/>
          </a:xfrm>
        </p:spPr>
        <p:txBody>
          <a:bodyPr>
            <a:noAutofit/>
          </a:bodyPr>
          <a:lstStyle/>
          <a:p>
            <a:pPr algn="just"/>
            <a:endParaRPr lang="en-US" sz="2400" dirty="0" smtClean="0"/>
          </a:p>
          <a:p>
            <a:pPr>
              <a:lnSpc>
                <a:spcPct val="160000"/>
              </a:lnSpc>
            </a:pPr>
            <a:r>
              <a:rPr lang="en-US" sz="2400" dirty="0" smtClean="0">
                <a:latin typeface="Times New Roman" pitchFamily="18" charset="0"/>
                <a:cs typeface="Times New Roman" pitchFamily="18" charset="0"/>
              </a:rPr>
              <a:t>Collecting Tray</a:t>
            </a:r>
          </a:p>
          <a:p>
            <a:pPr>
              <a:lnSpc>
                <a:spcPct val="160000"/>
              </a:lnSpc>
            </a:pPr>
            <a:r>
              <a:rPr lang="en-US" sz="2400" dirty="0" smtClean="0">
                <a:latin typeface="Times New Roman" pitchFamily="18" charset="0"/>
                <a:cs typeface="Times New Roman" pitchFamily="18" charset="0"/>
              </a:rPr>
              <a:t>Cutter Tool</a:t>
            </a:r>
          </a:p>
          <a:p>
            <a:pPr>
              <a:lnSpc>
                <a:spcPct val="160000"/>
              </a:lnSpc>
            </a:pPr>
            <a:r>
              <a:rPr lang="en-US" sz="2400" dirty="0" smtClean="0">
                <a:latin typeface="Times New Roman" pitchFamily="18" charset="0"/>
                <a:cs typeface="Times New Roman" pitchFamily="18" charset="0"/>
              </a:rPr>
              <a:t>Open Close Door</a:t>
            </a:r>
          </a:p>
          <a:p>
            <a:pPr>
              <a:lnSpc>
                <a:spcPct val="160000"/>
              </a:lnSpc>
            </a:pPr>
            <a:r>
              <a:rPr lang="en-US" sz="2400" dirty="0" smtClean="0">
                <a:latin typeface="Times New Roman" pitchFamily="18" charset="0"/>
                <a:cs typeface="Times New Roman" pitchFamily="18" charset="0"/>
              </a:rPr>
              <a:t>Pneumatic Cylinder</a:t>
            </a:r>
          </a:p>
          <a:p>
            <a:pPr>
              <a:lnSpc>
                <a:spcPct val="160000"/>
              </a:lnSpc>
            </a:pPr>
            <a:r>
              <a:rPr lang="en-US" sz="2400" dirty="0" smtClean="0">
                <a:latin typeface="Times New Roman" pitchFamily="18" charset="0"/>
                <a:cs typeface="Times New Roman" pitchFamily="18" charset="0"/>
              </a:rPr>
              <a:t>Solenoid Valve</a:t>
            </a:r>
          </a:p>
          <a:p>
            <a:pPr>
              <a:lnSpc>
                <a:spcPct val="160000"/>
              </a:lnSpc>
            </a:pPr>
            <a:r>
              <a:rPr lang="en-US" sz="2400" dirty="0" smtClean="0">
                <a:latin typeface="Times New Roman" pitchFamily="18" charset="0"/>
                <a:cs typeface="Times New Roman" pitchFamily="18" charset="0"/>
              </a:rPr>
              <a:t>Supporting Frame</a:t>
            </a:r>
          </a:p>
          <a:p>
            <a:pPr>
              <a:lnSpc>
                <a:spcPct val="160000"/>
              </a:lnSpc>
            </a:pPr>
            <a:r>
              <a:rPr lang="en-US" sz="2400" dirty="0" smtClean="0">
                <a:latin typeface="Times New Roman" pitchFamily="18" charset="0"/>
                <a:cs typeface="Times New Roman" pitchFamily="18" charset="0"/>
              </a:rPr>
              <a:t>Handle</a:t>
            </a:r>
            <a:endParaRPr lang="en-US" sz="24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2049" name="Picture 1"/>
          <p:cNvPicPr>
            <a:picLocks noGrp="1" noChangeAspect="1" noChangeArrowheads="1"/>
          </p:cNvPicPr>
          <p:nvPr>
            <p:ph idx="1"/>
          </p:nvPr>
        </p:nvPicPr>
        <p:blipFill>
          <a:blip r:embed="rId2"/>
          <a:srcRect/>
          <a:stretch>
            <a:fillRect/>
          </a:stretch>
        </p:blipFill>
        <p:spPr bwMode="auto">
          <a:xfrm>
            <a:off x="1435100" y="1644751"/>
            <a:ext cx="7499350" cy="4406698"/>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1066800"/>
            <a:ext cx="7714488" cy="5486400"/>
          </a:xfrm>
        </p:spPr>
        <p:txBody>
          <a:bodyPr>
            <a:normAutofit fontScale="70000" lnSpcReduction="20000"/>
          </a:bodyPr>
          <a:lstStyle/>
          <a:p>
            <a:pPr algn="just">
              <a:lnSpc>
                <a:spcPct val="170000"/>
              </a:lnSpc>
            </a:pPr>
            <a:r>
              <a:rPr lang="en-IN" dirty="0" smtClean="0">
                <a:latin typeface="Times New Roman" pitchFamily="18" charset="0"/>
                <a:cs typeface="Times New Roman" pitchFamily="18" charset="0"/>
              </a:rPr>
              <a:t>The </a:t>
            </a:r>
            <a:r>
              <a:rPr lang="en-IN" dirty="0" smtClean="0">
                <a:latin typeface="Times New Roman" pitchFamily="18" charset="0"/>
                <a:cs typeface="Times New Roman" pitchFamily="18" charset="0"/>
              </a:rPr>
              <a:t>fabrication of this automated multipurpose vegetable slicing machine is to improves the time constraint problem to cut a large amount of vegetables into smaller size and to design and fabricate a simple automated machine that easy to control with multipurpose function for industrial usage</a:t>
            </a:r>
            <a:r>
              <a:rPr lang="en-IN" dirty="0" smtClean="0">
                <a:latin typeface="Times New Roman" pitchFamily="18" charset="0"/>
                <a:cs typeface="Times New Roman" pitchFamily="18" charset="0"/>
              </a:rPr>
              <a:t>.</a:t>
            </a:r>
          </a:p>
          <a:p>
            <a:pPr algn="just">
              <a:lnSpc>
                <a:spcPct val="170000"/>
              </a:lnSpc>
            </a:pPr>
            <a:r>
              <a:rPr lang="en-IN" dirty="0" smtClean="0">
                <a:latin typeface="Times New Roman" pitchFamily="18" charset="0"/>
                <a:cs typeface="Times New Roman" pitchFamily="18" charset="0"/>
              </a:rPr>
              <a:t>This </a:t>
            </a:r>
            <a:r>
              <a:rPr lang="en-IN" dirty="0" smtClean="0">
                <a:latin typeface="Times New Roman" pitchFamily="18" charset="0"/>
                <a:cs typeface="Times New Roman" pitchFamily="18" charset="0"/>
              </a:rPr>
              <a:t>project is aimed at solving above stated problems by introducing a special product named Automatic Vegetable Chopper. </a:t>
            </a:r>
            <a:endParaRPr lang="en-IN" dirty="0" smtClean="0">
              <a:latin typeface="Times New Roman" pitchFamily="18" charset="0"/>
              <a:cs typeface="Times New Roman" pitchFamily="18" charset="0"/>
            </a:endParaRPr>
          </a:p>
          <a:p>
            <a:pPr algn="just">
              <a:lnSpc>
                <a:spcPct val="170000"/>
              </a:lnSpc>
            </a:pPr>
            <a:r>
              <a:rPr lang="en-IN" dirty="0" smtClean="0">
                <a:latin typeface="Times New Roman" pitchFamily="18" charset="0"/>
                <a:cs typeface="Times New Roman" pitchFamily="18" charset="0"/>
              </a:rPr>
              <a:t>As the time goes by, the slicing technology has been developed to overcome these problems</a:t>
            </a:r>
            <a:r>
              <a:rPr lang="en-IN" dirty="0" smtClean="0">
                <a:latin typeface="Times New Roman" pitchFamily="18" charset="0"/>
                <a:cs typeface="Times New Roman" pitchFamily="18" charset="0"/>
              </a:rPr>
              <a:t>.</a:t>
            </a:r>
          </a:p>
          <a:p>
            <a:pPr algn="just">
              <a:lnSpc>
                <a:spcPct val="170000"/>
              </a:lnSpc>
            </a:pPr>
            <a:endParaRPr lang="en-US"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990600"/>
            <a:ext cx="7714488" cy="5562600"/>
          </a:xfrm>
        </p:spPr>
        <p:txBody>
          <a:bodyPr>
            <a:normAutofit/>
          </a:bodyPr>
          <a:lstStyle/>
          <a:p>
            <a:pPr algn="just">
              <a:lnSpc>
                <a:spcPct val="150000"/>
              </a:lnSpc>
              <a:buNone/>
            </a:pPr>
            <a:r>
              <a:rPr lang="en-IN" sz="2000" dirty="0" smtClean="0">
                <a:latin typeface="Times New Roman" pitchFamily="18" charset="0"/>
                <a:cs typeface="Times New Roman" pitchFamily="18" charset="0"/>
              </a:rPr>
              <a:t>Low investment </a:t>
            </a:r>
            <a:r>
              <a:rPr lang="en-IN" sz="2000" dirty="0" smtClean="0">
                <a:latin typeface="Times New Roman" pitchFamily="18" charset="0"/>
                <a:cs typeface="Times New Roman" pitchFamily="18" charset="0"/>
              </a:rPr>
              <a:t>cost</a:t>
            </a:r>
          </a:p>
          <a:p>
            <a:pPr algn="just">
              <a:lnSpc>
                <a:spcPct val="150000"/>
              </a:lnSpc>
            </a:pPr>
            <a:r>
              <a:rPr lang="en-IN" sz="2000" dirty="0" smtClean="0">
                <a:latin typeface="Times New Roman" pitchFamily="18" charset="0"/>
                <a:cs typeface="Times New Roman" pitchFamily="18" charset="0"/>
              </a:rPr>
              <a:t>No contamination</a:t>
            </a: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additional </a:t>
            </a:r>
            <a:r>
              <a:rPr lang="en-IN" sz="2000" dirty="0" smtClean="0">
                <a:latin typeface="Times New Roman" pitchFamily="18" charset="0"/>
                <a:cs typeface="Times New Roman" pitchFamily="18" charset="0"/>
              </a:rPr>
              <a:t>manpower</a:t>
            </a:r>
          </a:p>
          <a:p>
            <a:pPr algn="just">
              <a:lnSpc>
                <a:spcPct val="150000"/>
              </a:lnSpc>
            </a:pPr>
            <a:r>
              <a:rPr lang="en-IN" sz="2000" dirty="0" smtClean="0">
                <a:latin typeface="Times New Roman" pitchFamily="18" charset="0"/>
                <a:cs typeface="Times New Roman" pitchFamily="18" charset="0"/>
              </a:rPr>
              <a:t>Less </a:t>
            </a:r>
            <a:r>
              <a:rPr lang="en-IN" sz="2000" dirty="0" smtClean="0">
                <a:latin typeface="Times New Roman" pitchFamily="18" charset="0"/>
                <a:cs typeface="Times New Roman" pitchFamily="18" charset="0"/>
              </a:rPr>
              <a:t>time </a:t>
            </a:r>
            <a:r>
              <a:rPr lang="en-IN" sz="2000" dirty="0" smtClean="0">
                <a:latin typeface="Times New Roman" pitchFamily="18" charset="0"/>
                <a:cs typeface="Times New Roman" pitchFamily="18" charset="0"/>
              </a:rPr>
              <a:t>consumption</a:t>
            </a:r>
          </a:p>
          <a:p>
            <a:pPr algn="just">
              <a:lnSpc>
                <a:spcPct val="150000"/>
              </a:lnSpc>
            </a:pPr>
            <a:r>
              <a:rPr lang="en-IN" sz="2000" dirty="0" smtClean="0">
                <a:latin typeface="Times New Roman" pitchFamily="18" charset="0"/>
                <a:cs typeface="Times New Roman" pitchFamily="18" charset="0"/>
              </a:rPr>
              <a:t> Reliable</a:t>
            </a:r>
          </a:p>
          <a:p>
            <a:pPr algn="just">
              <a:lnSpc>
                <a:spcPct val="150000"/>
              </a:lnSpc>
            </a:pPr>
            <a:r>
              <a:rPr lang="en-IN" sz="2000" dirty="0" smtClean="0">
                <a:latin typeface="Times New Roman" pitchFamily="18" charset="0"/>
                <a:cs typeface="Times New Roman" pitchFamily="18" charset="0"/>
              </a:rPr>
              <a:t>Simple construction</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Can be cut the vegetables into various shape according to our requirements.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Automation</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p:txBody>
          <a:bodyPr>
            <a:normAutofit/>
          </a:bodyPr>
          <a:lstStyle/>
          <a:p>
            <a:pPr>
              <a:buNone/>
            </a:pPr>
            <a:r>
              <a:rPr lang="en-US" sz="1900" dirty="0" smtClean="0">
                <a:latin typeface="Times New Roman" pitchFamily="18" charset="0"/>
                <a:cs typeface="Times New Roman" pitchFamily="18" charset="0"/>
              </a:rPr>
              <a:t> </a:t>
            </a:r>
          </a:p>
          <a:p>
            <a:pPr>
              <a:lnSpc>
                <a:spcPct val="150000"/>
              </a:lnSpc>
              <a:buFont typeface="Wingdings" pitchFamily="2" charset="2"/>
              <a:buChar char="Ø"/>
            </a:pPr>
            <a:r>
              <a:rPr lang="en-US" sz="2400" dirty="0" smtClean="0">
                <a:latin typeface="Times New Roman" pitchFamily="18" charset="0"/>
                <a:cs typeface="Times New Roman" pitchFamily="18" charset="0"/>
              </a:rPr>
              <a:t>Multipurpose vegetable cutter can cuts various leaf and stem vegetables, green onion, garlic sprout, leek, celery,etc.</a:t>
            </a:r>
            <a:r>
              <a:rPr lang="en-US" dirty="0" smtClean="0"/>
              <a:t/>
            </a:r>
            <a:br>
              <a:rPr lang="en-US" dirty="0" smtClean="0"/>
            </a:br>
            <a:r>
              <a:rPr lang="en-US" dirty="0" smtClean="0"/>
              <a:t/>
            </a:r>
            <a:br>
              <a:rPr lang="en-US" dirty="0" smtClean="0"/>
            </a:br>
            <a:endParaRPr lang="en-US" dirty="0" smtClean="0"/>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914400"/>
            <a:ext cx="7714488" cy="5638800"/>
          </a:xfrm>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Over </a:t>
            </a:r>
            <a:r>
              <a:rPr lang="en-IN" dirty="0" smtClean="0">
                <a:latin typeface="Times New Roman" pitchFamily="18" charset="0"/>
                <a:cs typeface="Times New Roman" pitchFamily="18" charset="0"/>
              </a:rPr>
              <a:t>the years, the traditional process of slicing vegetable has always been slow, tedious, boring, time consuming and in some cases unhygienic. The fabricating a machine capable of slicing vegetable which will mechanize the slicing process for both domestic and commercial consumption becomes a necessity. Simple design equations involving Cutting force, Torque, Bending moment and shear forces, etc were related in the course of going through the design process. Almost Every home in Nigeria eats vegetables. Hence, the vegetable slicing machine would serve perfectly in slicing of these vegetables into edible sizes.</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560</TotalTime>
  <Words>402</Words>
  <Application>Microsoft Office PowerPoint</Application>
  <PresentationFormat>On-screen Show (4:3)</PresentationFormat>
  <Paragraphs>36</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DESIGN AND FABRICATION OF PNEUMATIC MULTI PURPOSE VEGETABLES CUTTER </vt:lpstr>
      <vt:lpstr> Abstract </vt:lpstr>
      <vt:lpstr>Slide 3</vt:lpstr>
      <vt:lpstr>List Of Components</vt:lpstr>
      <vt:lpstr>Block Diagram </vt:lpstr>
      <vt:lpstr>Disadvantages</vt:lpstr>
      <vt:lpstr>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248</cp:revision>
  <dcterms:created xsi:type="dcterms:W3CDTF">2006-08-16T00:00:00Z</dcterms:created>
  <dcterms:modified xsi:type="dcterms:W3CDTF">2021-08-20T08:11:23Z</dcterms:modified>
</cp:coreProperties>
</file>