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2" r:id="rId2"/>
    <p:sldId id="257" r:id="rId3"/>
    <p:sldId id="260" r:id="rId4"/>
    <p:sldId id="298" r:id="rId5"/>
    <p:sldId id="314" r:id="rId6"/>
    <p:sldId id="315" r:id="rId7"/>
    <p:sldId id="307" r:id="rId8"/>
    <p:sldId id="316"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590800"/>
            <a:ext cx="7498080" cy="1143000"/>
          </a:xfrm>
        </p:spPr>
        <p:txBody>
          <a:bodyPr>
            <a:normAutofit fontScale="90000"/>
          </a:bodyPr>
          <a:lstStyle/>
          <a:p>
            <a:pPr algn="ctr"/>
            <a:r>
              <a:rPr lang="en-US" b="1" dirty="0" smtClean="0">
                <a:latin typeface="Times New Roman" pitchFamily="18" charset="0"/>
                <a:cs typeface="Times New Roman" pitchFamily="18" charset="0"/>
              </a:rPr>
              <a:t>AUTOMATIC PUNCHING MACHINE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pPr algn="ctr"/>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endParaRPr lang="en-US" sz="2400" b="1" dirty="0" smtClean="0"/>
          </a:p>
          <a:p>
            <a:endParaRPr lang="en-US" sz="2400" b="1" dirty="0" smtClean="0"/>
          </a:p>
          <a:p>
            <a:endParaRPr lang="en-US" sz="2400" b="1" dirty="0" smtClean="0"/>
          </a:p>
          <a:p>
            <a:endParaRPr lang="en-US" sz="2400" b="1" dirty="0" smtClean="0"/>
          </a:p>
          <a:p>
            <a:endParaRPr lang="en-US" sz="2400" b="1" dirty="0" smtClean="0"/>
          </a:p>
          <a:p>
            <a:endParaRPr lang="en-US" sz="2400" b="1" dirty="0" smtClean="0"/>
          </a:p>
          <a:p>
            <a:pPr algn="just" fontAlgn="base">
              <a:lnSpc>
                <a:spcPct val="150000"/>
              </a:lnSpc>
              <a:buNone/>
            </a:pPr>
            <a:endParaRPr lang="en-US" sz="2400" dirty="0" smtClean="0">
              <a:latin typeface="Times New Roman" pitchFamily="18" charset="0"/>
              <a:cs typeface="Times New Roman" pitchFamily="18" charset="0"/>
            </a:endParaRPr>
          </a:p>
          <a:p>
            <a:pPr algn="just" fontAlgn="base">
              <a:lnSpc>
                <a:spcPct val="150000"/>
              </a:lnSpc>
              <a:buNone/>
            </a:pPr>
            <a:r>
              <a:rPr lang="en-US" sz="2400" dirty="0" smtClean="0">
                <a:latin typeface="Times New Roman" pitchFamily="18" charset="0"/>
                <a:cs typeface="Times New Roman" pitchFamily="18" charset="0"/>
              </a:rPr>
              <a:t> </a:t>
            </a:r>
          </a:p>
          <a:p>
            <a:pPr fontAlgn="base">
              <a:buNone/>
            </a:pPr>
            <a:r>
              <a:rPr lang="en-US" sz="2400" b="1" i="1" dirty="0" smtClean="0"/>
              <a:t> </a:t>
            </a:r>
            <a:endParaRPr lang="en-US" sz="2400" dirty="0" smtClean="0"/>
          </a:p>
          <a:p>
            <a:pPr fontAlgn="base">
              <a:buNone/>
            </a:pPr>
            <a:r>
              <a:rPr lang="en-US" sz="2400" b="1" dirty="0" smtClean="0"/>
              <a:t> </a:t>
            </a:r>
            <a:endParaRPr lang="en-US" sz="2400" dirty="0" smtClean="0"/>
          </a:p>
          <a:p>
            <a:pPr fontAlgn="base">
              <a:buNone/>
            </a:pPr>
            <a:r>
              <a:rPr lang="en-US" sz="2400" b="1" dirty="0" smtClean="0"/>
              <a:t> </a:t>
            </a:r>
            <a:endParaRPr lang="en-US" sz="2400" dirty="0" smtClean="0"/>
          </a:p>
          <a:p>
            <a:endParaRPr lang="en-US" sz="2400" dirty="0" smtClean="0"/>
          </a:p>
          <a:p>
            <a:endParaRPr lang="en-US" sz="2400" dirty="0" smtClean="0"/>
          </a:p>
          <a:p>
            <a:endParaRPr lang="en-US" sz="2400" dirty="0" smtClean="0"/>
          </a:p>
          <a:p>
            <a:pPr algn="just" fontAlgn="base">
              <a:lnSpc>
                <a:spcPct val="150000"/>
              </a:lnSpc>
              <a:buNone/>
            </a:pPr>
            <a:r>
              <a:rPr lang="en-US" sz="2400" dirty="0" smtClean="0">
                <a:latin typeface="Times New Roman" pitchFamily="18" charset="0"/>
                <a:cs typeface="Times New Roman" pitchFamily="18" charset="0"/>
              </a:rPr>
              <a:t>	</a:t>
            </a:r>
          </a:p>
          <a:p>
            <a:pPr>
              <a:buNone/>
            </a:pPr>
            <a:endParaRPr lang="en-US" sz="2400" dirty="0" smtClean="0"/>
          </a:p>
          <a:p>
            <a:pPr algn="just">
              <a:lnSpc>
                <a:spcPct val="120000"/>
              </a:lnSpc>
            </a:pPr>
            <a:endParaRPr lang="en-US" sz="2200" dirty="0" smtClean="0">
              <a:latin typeface="Times New Roman" pitchFamily="18" charset="0"/>
              <a:cs typeface="Times New Roman" pitchFamily="18" charset="0"/>
            </a:endParaRPr>
          </a:p>
        </p:txBody>
      </p:sp>
      <p:sp>
        <p:nvSpPr>
          <p:cNvPr id="4" name="Rectangle 3"/>
          <p:cNvSpPr/>
          <p:nvPr/>
        </p:nvSpPr>
        <p:spPr>
          <a:xfrm>
            <a:off x="1447800" y="1066800"/>
            <a:ext cx="7239000" cy="3268652"/>
          </a:xfrm>
          <a:prstGeom prst="rect">
            <a:avLst/>
          </a:prstGeom>
        </p:spPr>
        <p:txBody>
          <a:bodyPr wrap="square">
            <a:spAutoFit/>
          </a:bodyPr>
          <a:lstStyle/>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	In this project we are fabricate the automatic punching machine. This project we are using the motor, sensor, punch tool, supporting column, base and control unit. The project constructed by the simple arrangements so this project is easily operates to any worker in industries. Cost of the project is less so this project is suitable for small scale industries and workshops.</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itchFamily="18" charset="0"/>
                <a:cs typeface="Times New Roman" pitchFamily="18" charset="0"/>
              </a:rPr>
              <a:t>List Of Components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371600"/>
            <a:ext cx="7498080" cy="5029200"/>
          </a:xfrm>
        </p:spPr>
        <p:txBody>
          <a:bodyPr>
            <a:noAutofit/>
          </a:bodyPr>
          <a:lstStyle/>
          <a:p>
            <a:pPr algn="just">
              <a:lnSpc>
                <a:spcPct val="150000"/>
              </a:lnSpc>
              <a:buFont typeface="Wingdings" pitchFamily="2" charset="2"/>
              <a:buChar char="v"/>
            </a:pPr>
            <a:r>
              <a:rPr lang="en-US" sz="2400" dirty="0" smtClean="0"/>
              <a:t>Base</a:t>
            </a:r>
          </a:p>
          <a:p>
            <a:pPr algn="just">
              <a:lnSpc>
                <a:spcPct val="150000"/>
              </a:lnSpc>
              <a:buFont typeface="Wingdings" pitchFamily="2" charset="2"/>
              <a:buChar char="v"/>
            </a:pPr>
            <a:r>
              <a:rPr lang="en-US" sz="2400" dirty="0" smtClean="0"/>
              <a:t>Supporting Column</a:t>
            </a:r>
          </a:p>
          <a:p>
            <a:pPr algn="just">
              <a:lnSpc>
                <a:spcPct val="150000"/>
              </a:lnSpc>
              <a:buFont typeface="Wingdings" pitchFamily="2" charset="2"/>
              <a:buChar char="v"/>
            </a:pPr>
            <a:r>
              <a:rPr lang="en-US" sz="2400" dirty="0" smtClean="0"/>
              <a:t>Motor</a:t>
            </a:r>
          </a:p>
          <a:p>
            <a:pPr algn="just">
              <a:lnSpc>
                <a:spcPct val="150000"/>
              </a:lnSpc>
              <a:buFont typeface="Wingdings" pitchFamily="2" charset="2"/>
              <a:buChar char="v"/>
            </a:pPr>
            <a:r>
              <a:rPr lang="en-US" sz="2400" dirty="0" smtClean="0"/>
              <a:t>Punch Tool</a:t>
            </a:r>
          </a:p>
          <a:p>
            <a:pPr algn="just">
              <a:lnSpc>
                <a:spcPct val="150000"/>
              </a:lnSpc>
              <a:buFont typeface="Wingdings" pitchFamily="2" charset="2"/>
              <a:buChar char="v"/>
            </a:pPr>
            <a:r>
              <a:rPr lang="en-US" sz="2400" dirty="0" smtClean="0"/>
              <a:t>Control Unit.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17675" y="1695450"/>
            <a:ext cx="6934200" cy="4305300"/>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1143000"/>
            <a:ext cx="7790688" cy="5486400"/>
          </a:xfrm>
        </p:spPr>
        <p:txBody>
          <a:bodyPr>
            <a:normAutofit/>
          </a:bodyPr>
          <a:lstStyle/>
          <a:p>
            <a:pPr algn="just">
              <a:lnSpc>
                <a:spcPct val="150000"/>
              </a:lnSpc>
            </a:pPr>
            <a:r>
              <a:rPr lang="en-IN" sz="2000" dirty="0" smtClean="0">
                <a:latin typeface="Times New Roman" pitchFamily="18" charset="0"/>
                <a:cs typeface="Times New Roman" pitchFamily="18" charset="0"/>
              </a:rPr>
              <a:t>The presses are exclusively intended for mass production and they represent the fastest and more efficient way to form a metal into a finished punched </a:t>
            </a:r>
            <a:r>
              <a:rPr lang="en-IN" sz="2000" dirty="0" smtClean="0">
                <a:latin typeface="Times New Roman" pitchFamily="18" charset="0"/>
                <a:cs typeface="Times New Roman" pitchFamily="18" charset="0"/>
              </a:rPr>
              <a:t>product.</a:t>
            </a:r>
          </a:p>
          <a:p>
            <a:pPr algn="just">
              <a:lnSpc>
                <a:spcPct val="150000"/>
              </a:lnSpc>
            </a:pPr>
            <a:r>
              <a:rPr lang="en-IN" sz="2000" dirty="0" smtClean="0">
                <a:latin typeface="Times New Roman" pitchFamily="18" charset="0"/>
                <a:cs typeface="Times New Roman" pitchFamily="18" charset="0"/>
              </a:rPr>
              <a:t>The sensors which are used in this project are capacitive sensor, magnetic sensor and inductive sensor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was primarily used to develop software for programmable logic controllers (PLCs) used in industrial control applications.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95400" y="914400"/>
            <a:ext cx="7638288" cy="57912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manual or conventional methods of pressing the disadvantages may be </a:t>
            </a:r>
          </a:p>
          <a:p>
            <a:pPr algn="just">
              <a:lnSpc>
                <a:spcPct val="150000"/>
              </a:lnSpc>
            </a:pPr>
            <a:r>
              <a:rPr lang="en-IN" sz="2000" dirty="0" smtClean="0">
                <a:latin typeface="Times New Roman" pitchFamily="18" charset="0"/>
                <a:cs typeface="Times New Roman" pitchFamily="18" charset="0"/>
              </a:rPr>
              <a:t>angular misalignment of the sheet</a:t>
            </a:r>
          </a:p>
          <a:p>
            <a:pPr algn="just">
              <a:lnSpc>
                <a:spcPct val="150000"/>
              </a:lnSpc>
            </a:pPr>
            <a:r>
              <a:rPr lang="en-IN" sz="2000" dirty="0" smtClean="0">
                <a:latin typeface="Times New Roman" pitchFamily="18" charset="0"/>
                <a:cs typeface="Times New Roman" pitchFamily="18" charset="0"/>
              </a:rPr>
              <a:t>higher material handling time and manufacturing lead times </a:t>
            </a:r>
          </a:p>
          <a:p>
            <a:pPr algn="just">
              <a:lnSpc>
                <a:spcPct val="150000"/>
              </a:lnSpc>
            </a:pPr>
            <a:r>
              <a:rPr lang="en-IN" sz="2000" dirty="0" smtClean="0">
                <a:latin typeface="Times New Roman" pitchFamily="18" charset="0"/>
                <a:cs typeface="Times New Roman" pitchFamily="18" charset="0"/>
              </a:rPr>
              <a:t>reduced safety for the worker</a:t>
            </a:r>
            <a:endParaRPr lang="en-US" sz="2000" dirty="0" smtClean="0">
              <a:latin typeface="Times New Roman" pitchFamily="18" charset="0"/>
              <a:cs typeface="Times New Roman" pitchFamily="18" charset="0"/>
            </a:endParaRPr>
          </a:p>
          <a:p>
            <a:pPr>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a:xfrm>
            <a:off x="1219200" y="1219200"/>
            <a:ext cx="7498080" cy="5029200"/>
          </a:xfrm>
        </p:spPr>
        <p:txBody>
          <a:bodyPr>
            <a:normAutofit fontScale="40000" lnSpcReduction="20000"/>
          </a:bodyPr>
          <a:lstStyle/>
          <a:p>
            <a:pPr>
              <a:buNone/>
            </a:pPr>
            <a:r>
              <a:rPr lang="en-US" sz="1900" dirty="0" smtClean="0">
                <a:latin typeface="Times New Roman" pitchFamily="18" charset="0"/>
                <a:cs typeface="Times New Roman" pitchFamily="18" charset="0"/>
              </a:rPr>
              <a:t> </a:t>
            </a:r>
            <a:r>
              <a:rPr lang="en-US" sz="5000" dirty="0" smtClean="0">
                <a:latin typeface="Times New Roman" pitchFamily="18" charset="0"/>
                <a:cs typeface="Times New Roman" pitchFamily="18" charset="0"/>
              </a:rPr>
              <a:t>1.Punching of foam for packaging accessories. </a:t>
            </a:r>
          </a:p>
          <a:p>
            <a:pPr>
              <a:lnSpc>
                <a:spcPct val="170000"/>
              </a:lnSpc>
              <a:buNone/>
            </a:pPr>
            <a:r>
              <a:rPr lang="en-US" sz="5000" dirty="0" smtClean="0">
                <a:latin typeface="Times New Roman" pitchFamily="18" charset="0"/>
                <a:cs typeface="Times New Roman" pitchFamily="18" charset="0"/>
              </a:rPr>
              <a:t>2. Punching card board from 1mm to 5mm. </a:t>
            </a:r>
          </a:p>
          <a:p>
            <a:pPr>
              <a:lnSpc>
                <a:spcPct val="170000"/>
              </a:lnSpc>
              <a:buNone/>
            </a:pPr>
            <a:r>
              <a:rPr lang="en-US" sz="5000" dirty="0" smtClean="0">
                <a:latin typeface="Times New Roman" pitchFamily="18" charset="0"/>
                <a:cs typeface="Times New Roman" pitchFamily="18" charset="0"/>
              </a:rPr>
              <a:t>3. It can be used to punching the asbestos sheet for gasket sheet. </a:t>
            </a:r>
          </a:p>
          <a:p>
            <a:pPr>
              <a:lnSpc>
                <a:spcPct val="170000"/>
              </a:lnSpc>
              <a:buNone/>
            </a:pPr>
            <a:r>
              <a:rPr lang="en-US" sz="5000" dirty="0" smtClean="0">
                <a:latin typeface="Times New Roman" pitchFamily="18" charset="0"/>
                <a:cs typeface="Times New Roman" pitchFamily="18" charset="0"/>
              </a:rPr>
              <a:t>4. It is used to punching a plastic sheets and paper</a:t>
            </a:r>
          </a:p>
          <a:p>
            <a:pPr>
              <a:lnSpc>
                <a:spcPct val="170000"/>
              </a:lnSpc>
              <a:buNone/>
            </a:pPr>
            <a:r>
              <a:rPr lang="en-US" sz="5000" dirty="0" smtClean="0">
                <a:latin typeface="Times New Roman" pitchFamily="18" charset="0"/>
                <a:cs typeface="Times New Roman" pitchFamily="18" charset="0"/>
              </a:rPr>
              <a:t>5.This machine can be used for following application of gasket/card board/plastic sheet/ paper as follows - a. Blanking  b. Punching </a:t>
            </a:r>
          </a:p>
          <a:p>
            <a:pPr>
              <a:lnSpc>
                <a:spcPct val="170000"/>
              </a:lnSpc>
              <a:buNone/>
            </a:pPr>
            <a:r>
              <a:rPr lang="en-US" sz="5000" dirty="0" smtClean="0">
                <a:latin typeface="Times New Roman" pitchFamily="18" charset="0"/>
                <a:cs typeface="Times New Roman" pitchFamily="18" charset="0"/>
              </a:rPr>
              <a:t>6. It is used to produce high quality cutting surface. </a:t>
            </a:r>
          </a:p>
          <a:p>
            <a:pPr>
              <a:lnSpc>
                <a:spcPct val="170000"/>
              </a:lnSpc>
              <a:buNone/>
            </a:pPr>
            <a:r>
              <a:rPr lang="en-US" sz="5000" dirty="0" smtClean="0">
                <a:latin typeface="Times New Roman" pitchFamily="18" charset="0"/>
                <a:cs typeface="Times New Roman" pitchFamily="18" charset="0"/>
              </a:rPr>
              <a:t>7. It can be used for forming plastics.</a:t>
            </a:r>
            <a:br>
              <a:rPr lang="en-US" sz="5000" dirty="0" smtClean="0">
                <a:latin typeface="Times New Roman" pitchFamily="18" charset="0"/>
                <a:cs typeface="Times New Roman" pitchFamily="18" charset="0"/>
              </a:rPr>
            </a:br>
            <a:r>
              <a:rPr lang="en-US" dirty="0" smtClean="0"/>
              <a:t/>
            </a:r>
            <a:br>
              <a:rPr lang="en-US" dirty="0" smtClean="0"/>
            </a:br>
            <a:endParaRPr lang="en-US" dirty="0" smtClean="0"/>
          </a:p>
          <a:p>
            <a:pPr algn="just">
              <a:lnSpc>
                <a:spcPct val="120000"/>
              </a:lnSpc>
            </a:pPr>
            <a:endParaRPr lang="en-US"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143000" y="990600"/>
            <a:ext cx="7790688" cy="5638800"/>
          </a:xfrm>
        </p:spPr>
        <p:txBody>
          <a:bodyPr>
            <a:norm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method of controlling the operations of punching machines is discussed. By using Programmable Logic Controllers as the controller of the system, good control over the system can be achieved, manufacturing lead time of the system can be reduced by developing automatic feeding mechanism and worker safety can be increased by reducing the human participation in the process.</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606</TotalTime>
  <Words>273</Words>
  <Application>Microsoft Office PowerPoint</Application>
  <PresentationFormat>On-screen Show (4:3)</PresentationFormat>
  <Paragraphs>46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Solstice</vt:lpstr>
      <vt:lpstr>AUTOMATIC PUNCHING MACHINE</vt:lpstr>
      <vt:lpstr> Abstract </vt:lpstr>
      <vt:lpstr>List Of Components</vt:lpstr>
      <vt:lpstr>Block Diagram </vt:lpstr>
      <vt:lpstr>Advantages</vt:lpstr>
      <vt:lpstr>Disadvantages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267</cp:revision>
  <dcterms:created xsi:type="dcterms:W3CDTF">2006-08-16T00:00:00Z</dcterms:created>
  <dcterms:modified xsi:type="dcterms:W3CDTF">2021-08-20T07:54:38Z</dcterms:modified>
</cp:coreProperties>
</file>