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312" r:id="rId4"/>
    <p:sldId id="260" r:id="rId5"/>
    <p:sldId id="298" r:id="rId6"/>
    <p:sldId id="317" r:id="rId7"/>
    <p:sldId id="315" r:id="rId8"/>
    <p:sldId id="318" r:id="rId9"/>
    <p:sldId id="314" r:id="rId10"/>
    <p:sldId id="307" r:id="rId11"/>
    <p:sldId id="31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371600"/>
            <a:ext cx="7498080" cy="3276600"/>
          </a:xfrm>
        </p:spPr>
        <p:txBody>
          <a:bodyPr>
            <a:normAutofit/>
          </a:bodyPr>
          <a:lstStyle/>
          <a:p>
            <a:pPr algn="ctr"/>
            <a:r>
              <a:rPr lang="en-US" b="1" dirty="0" smtClean="0"/>
              <a:t>PNEUMATIC MULTIPURPOSE PRESS</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pPr>
            <a:r>
              <a:rPr lang="en-US" sz="2000" b="1"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report deals with design and fabrications of pneumatic multipurpose presses which is used for bearings pressing of robots in the shaft, bearing removing, sheet metal bending and bend removing with the help of a compressor. Initially the shaft is held between two fixtures; top of the bearing is freely located on the step in the shaft and the other one is placed on the bottom fixture. As one of the bearing is compressed, both the bearings are inserted in the shaft simultaneously as the top fixture moves down wards. Similarly bending and bend removing process also occurred</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248400"/>
          </a:xfrm>
        </p:spPr>
        <p:txBody>
          <a:bodyPr/>
          <a:lstStyle/>
          <a:p>
            <a:pPr>
              <a:lnSpc>
                <a:spcPct val="150000"/>
              </a:lnSpc>
            </a:pPr>
            <a:r>
              <a:rPr lang="en-IN" sz="2000" dirty="0" smtClean="0">
                <a:latin typeface="Times New Roman" pitchFamily="18" charset="0"/>
                <a:cs typeface="Times New Roman" pitchFamily="18" charset="0"/>
              </a:rPr>
              <a:t>The pneumatic multipurpose press is used for fixing the bearings in the shaft by holding the shaft between two fixtures. One of the fixtures is movable and the other is fixed. The principle of operation is the same as the conventional simple press. The difference is only in the type of drive and the type of fixtures used.</a:t>
            </a:r>
            <a:endParaRPr lang="en-US" sz="2000" dirty="0" smtClean="0">
              <a:latin typeface="Times New Roman" pitchFamily="18" charset="0"/>
              <a:cs typeface="Times New Roman" pitchFamily="18" charset="0"/>
            </a:endParaRP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List Of Components</a:t>
            </a:r>
            <a:endParaRPr lang="en-US" dirty="0"/>
          </a:p>
        </p:txBody>
      </p:sp>
      <p:sp>
        <p:nvSpPr>
          <p:cNvPr id="3" name="Content Placeholder 2"/>
          <p:cNvSpPr>
            <a:spLocks noGrp="1"/>
          </p:cNvSpPr>
          <p:nvPr>
            <p:ph idx="1"/>
          </p:nvPr>
        </p:nvSpPr>
        <p:spPr>
          <a:xfrm>
            <a:off x="1435608" y="1676400"/>
            <a:ext cx="7498080" cy="3276600"/>
          </a:xfrm>
        </p:spPr>
        <p:txBody>
          <a:bodyPr>
            <a:normAutofit/>
          </a:bodyPr>
          <a:lstStyle/>
          <a:p>
            <a:pPr lvl="0">
              <a:lnSpc>
                <a:spcPct val="150000"/>
              </a:lnSpc>
            </a:pPr>
            <a:r>
              <a:rPr lang="en-IN" sz="2400" dirty="0" smtClean="0">
                <a:latin typeface="Times New Roman" pitchFamily="18" charset="0"/>
                <a:cs typeface="Times New Roman" pitchFamily="18" charset="0"/>
              </a:rPr>
              <a:t>Pneumatic Cylinder</a:t>
            </a:r>
            <a:endParaRPr lang="en-US" sz="2400" dirty="0" smtClean="0">
              <a:latin typeface="Times New Roman" pitchFamily="18" charset="0"/>
              <a:cs typeface="Times New Roman" pitchFamily="18" charset="0"/>
            </a:endParaRPr>
          </a:p>
          <a:p>
            <a:pPr lvl="0">
              <a:lnSpc>
                <a:spcPct val="150000"/>
              </a:lnSpc>
            </a:pPr>
            <a:r>
              <a:rPr lang="en-IN" sz="2400" dirty="0" smtClean="0">
                <a:latin typeface="Times New Roman" pitchFamily="18" charset="0"/>
                <a:cs typeface="Times New Roman" pitchFamily="18" charset="0"/>
              </a:rPr>
              <a:t>Solenoid valve</a:t>
            </a:r>
            <a:endParaRPr lang="en-US" sz="2400" dirty="0" smtClean="0">
              <a:latin typeface="Times New Roman" pitchFamily="18" charset="0"/>
              <a:cs typeface="Times New Roman" pitchFamily="18" charset="0"/>
            </a:endParaRPr>
          </a:p>
          <a:p>
            <a:pPr lvl="0">
              <a:lnSpc>
                <a:spcPct val="150000"/>
              </a:lnSpc>
            </a:pPr>
            <a:r>
              <a:rPr lang="en-IN" sz="2400" dirty="0" smtClean="0">
                <a:latin typeface="Times New Roman" pitchFamily="18" charset="0"/>
                <a:cs typeface="Times New Roman" pitchFamily="18" charset="0"/>
              </a:rPr>
              <a:t>Bearing</a:t>
            </a:r>
            <a:endParaRPr lang="en-US" sz="2400" dirty="0" smtClean="0">
              <a:latin typeface="Times New Roman" pitchFamily="18" charset="0"/>
              <a:cs typeface="Times New Roman" pitchFamily="18" charset="0"/>
            </a:endParaRPr>
          </a:p>
          <a:p>
            <a:pPr lvl="0">
              <a:lnSpc>
                <a:spcPct val="150000"/>
              </a:lnSpc>
            </a:pPr>
            <a:r>
              <a:rPr lang="en-IN" sz="2400" dirty="0" smtClean="0">
                <a:latin typeface="Times New Roman" pitchFamily="18" charset="0"/>
                <a:cs typeface="Times New Roman" pitchFamily="18" charset="0"/>
              </a:rPr>
              <a:t>Die</a:t>
            </a:r>
            <a:endParaRPr lang="en-US" sz="2400" dirty="0" smtClean="0">
              <a:latin typeface="Times New Roman" pitchFamily="18" charset="0"/>
              <a:cs typeface="Times New Roman" pitchFamily="18" charset="0"/>
            </a:endParaRPr>
          </a:p>
          <a:p>
            <a:pPr>
              <a:buNone/>
            </a:pPr>
            <a:r>
              <a:rPr lang="en-IN" b="1" dirty="0" smtClean="0"/>
              <a:t> </a:t>
            </a:r>
            <a:endParaRPr lang="en-US" dirty="0" smtClean="0"/>
          </a:p>
          <a:p>
            <a:pPr algn="just"/>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correction-1"/>
          <p:cNvPicPr>
            <a:picLocks noGrp="1"/>
          </p:cNvPicPr>
          <p:nvPr>
            <p:ph idx="1"/>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16740" t="10959" r="20659" b="12831"/>
          <a:stretch>
            <a:fillRect/>
          </a:stretch>
        </p:blipFill>
        <p:spPr bwMode="auto">
          <a:xfrm>
            <a:off x="2316694" y="1652251"/>
            <a:ext cx="5736161" cy="439169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IN" dirty="0" smtClean="0"/>
              <a:t>Existing system</a:t>
            </a:r>
            <a:endParaRPr lang="en-IN"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70000"/>
              </a:lnSpc>
            </a:pPr>
            <a:r>
              <a:rPr lang="en-IN" sz="2000" dirty="0" smtClean="0">
                <a:latin typeface="Times New Roman" pitchFamily="18" charset="0"/>
                <a:cs typeface="Times New Roman" pitchFamily="18" charset="0"/>
              </a:rPr>
              <a:t>The design of pneumatic components are relatively simple and they are highly suitable to use in automatic control systems</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Elements </a:t>
            </a:r>
            <a:r>
              <a:rPr lang="en-IN" sz="2000" dirty="0" smtClean="0">
                <a:latin typeface="Times New Roman" pitchFamily="18" charset="0"/>
                <a:cs typeface="Times New Roman" pitchFamily="18" charset="0"/>
              </a:rPr>
              <a:t>of pneumatic systems are less affected by various environmental parameters like high temperature, dust corrosion as compared to the elements of other systems. </a:t>
            </a:r>
          </a:p>
          <a:p>
            <a:pPr algn="just">
              <a:lnSpc>
                <a:spcPct val="170000"/>
              </a:lnSpc>
            </a:pPr>
            <a:r>
              <a:rPr lang="en-IN" sz="2000" dirty="0" smtClean="0">
                <a:latin typeface="Times New Roman" pitchFamily="18" charset="0"/>
                <a:cs typeface="Times New Roman" pitchFamily="18" charset="0"/>
              </a:rPr>
              <a:t>Pneumatic </a:t>
            </a:r>
            <a:r>
              <a:rPr lang="en-IN" sz="2000" dirty="0" smtClean="0">
                <a:latin typeface="Times New Roman" pitchFamily="18" charset="0"/>
                <a:cs typeface="Times New Roman" pitchFamily="18" charset="0"/>
              </a:rPr>
              <a:t>systems works on compressed air thus the operation of pneumatic systems do not produce pollutants</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Speeds and pressure are can be easily adjusted by simple controlling devices. The volume of air and pressure of air can be adjusted by pressure regulator.</a:t>
            </a:r>
            <a:endParaRPr lang="en-IN"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219200"/>
            <a:ext cx="7498080" cy="5029200"/>
          </a:xfrm>
        </p:spPr>
        <p:txBody>
          <a:bodyPr/>
          <a:lstStyle/>
          <a:p>
            <a:pPr marL="342900" marR="0" lvl="0" indent="-342900" algn="just">
              <a:lnSpc>
                <a:spcPct val="150000"/>
              </a:lnSpc>
              <a:spcBef>
                <a:spcPts val="0"/>
              </a:spcBef>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Initial cost is high</a:t>
            </a:r>
            <a:endParaRPr lang="en-US" sz="20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Cylinder stroke length is constant</a:t>
            </a:r>
            <a:endParaRPr lang="en-US" sz="2000" dirty="0" smtClean="0">
              <a:latin typeface="Times New Roman" pitchFamily="18" charset="0"/>
              <a:ea typeface="Calibri"/>
              <a:cs typeface="Times New Roman" pitchFamily="18" charset="0"/>
            </a:endParaRPr>
          </a:p>
          <a:p>
            <a:pPr marL="342900" marR="0" lvl="0" indent="-342900" algn="just">
              <a:lnSpc>
                <a:spcPct val="150000"/>
              </a:lnSpc>
              <a:spcBef>
                <a:spcPts val="0"/>
              </a:spcBef>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Need a separate compressor</a:t>
            </a:r>
            <a:endParaRPr lang="en-US" sz="2000" dirty="0" smtClean="0">
              <a:latin typeface="Times New Roman" pitchFamily="18" charset="0"/>
              <a:ea typeface="Calibri"/>
              <a:cs typeface="Times New Roman" pitchFamily="18" charset="0"/>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143000"/>
          </a:xfrm>
        </p:spPr>
        <p:txBody>
          <a:bodyPr/>
          <a:lstStyle/>
          <a:p>
            <a:r>
              <a:rPr lang="en-IN" dirty="0" smtClean="0"/>
              <a:t>Proposed system</a:t>
            </a:r>
            <a:endParaRPr lang="en-IN" dirty="0"/>
          </a:p>
        </p:txBody>
      </p:sp>
      <p:sp>
        <p:nvSpPr>
          <p:cNvPr id="3" name="Content Placeholder 2"/>
          <p:cNvSpPr>
            <a:spLocks noGrp="1"/>
          </p:cNvSpPr>
          <p:nvPr>
            <p:ph idx="1"/>
          </p:nvPr>
        </p:nvSpPr>
        <p:spPr>
          <a:xfrm>
            <a:off x="1295400" y="914400"/>
            <a:ext cx="7498080" cy="4800600"/>
          </a:xfrm>
        </p:spPr>
        <p:txBody>
          <a:bodyPr>
            <a:noAutofit/>
          </a:bodyPr>
          <a:lstStyle/>
          <a:p>
            <a:pPr algn="just">
              <a:lnSpc>
                <a:spcPct val="170000"/>
              </a:lnSpc>
            </a:pPr>
            <a:r>
              <a:rPr lang="en-IN" sz="2000" dirty="0" smtClean="0">
                <a:latin typeface="Times New Roman" pitchFamily="18" charset="0"/>
                <a:cs typeface="Times New Roman" pitchFamily="18" charset="0"/>
              </a:rPr>
              <a:t>The pneumatic multipurpose machine works on the compressed air with the help of pneumatic double acting cylinder.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piston rod is connected to the various attachment with the help of locknut and threads, to produced movement and cutting tool.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Compressor </a:t>
            </a:r>
            <a:r>
              <a:rPr lang="en-IN" sz="2000" dirty="0" smtClean="0">
                <a:latin typeface="Times New Roman" pitchFamily="18" charset="0"/>
                <a:cs typeface="Times New Roman" pitchFamily="18" charset="0"/>
              </a:rPr>
              <a:t>tank can be produced in various shapes depending on the purpose and size of compressor like horizontal, vertical, twin tank etc.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Compressor </a:t>
            </a:r>
            <a:r>
              <a:rPr lang="en-IN" sz="2000" dirty="0" smtClean="0">
                <a:latin typeface="Times New Roman" pitchFamily="18" charset="0"/>
                <a:cs typeface="Times New Roman" pitchFamily="18" charset="0"/>
              </a:rPr>
              <a:t>can be stationery or portable as pre requirement.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This machine is portable in size and that’s why it is easily transportable from one place to another.</a:t>
            </a:r>
            <a:endParaRPr lang="en-IN"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lstStyle/>
          <a:p>
            <a:pPr lvl="0">
              <a:lnSpc>
                <a:spcPct val="150000"/>
              </a:lnSpc>
              <a:buFont typeface="Wingdings" pitchFamily="2" charset="2"/>
              <a:buChar char="Ø"/>
            </a:pPr>
            <a:r>
              <a:rPr lang="en-IN" sz="2000" dirty="0" smtClean="0">
                <a:latin typeface="Times New Roman" pitchFamily="18" charset="0"/>
                <a:cs typeface="Times New Roman" pitchFamily="18" charset="0"/>
              </a:rPr>
              <a:t>It reduces the manual work</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It reduces the production time</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Uniform application of the load gives perfect fitting of the bearing.</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Damages to the bearing due to the hammering is prevented</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It occupies less floor space</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Less skilled operator is sufficient.</a:t>
            </a:r>
            <a:endParaRPr lang="en-US" sz="2000" dirty="0" smtClean="0">
              <a:latin typeface="Times New Roman" pitchFamily="18" charset="0"/>
              <a:cs typeface="Times New Roman" pitchFamily="18" charset="0"/>
            </a:endParaRP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a:bodyPr>
          <a:lstStyle/>
          <a:p>
            <a:pPr>
              <a:buNone/>
            </a:pPr>
            <a:r>
              <a:rPr lang="en-US" sz="1900" dirty="0" smtClean="0">
                <a:latin typeface="Times New Roman" pitchFamily="18" charset="0"/>
                <a:cs typeface="Times New Roman" pitchFamily="18" charset="0"/>
              </a:rPr>
              <a:t> </a:t>
            </a:r>
          </a:p>
          <a:p>
            <a:pPr lvl="0">
              <a:lnSpc>
                <a:spcPct val="150000"/>
              </a:lnSpc>
              <a:buFont typeface="Wingdings" pitchFamily="2" charset="2"/>
              <a:buChar char="Ø"/>
            </a:pPr>
            <a:r>
              <a:rPr lang="en-IN" sz="2000" dirty="0" smtClean="0">
                <a:latin typeface="Times New Roman" pitchFamily="18" charset="0"/>
                <a:cs typeface="Times New Roman" pitchFamily="18" charset="0"/>
              </a:rPr>
              <a:t>Bearing Pressing Operation in all industries</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Bearing Removing operation in all Industries</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Sheet metal bending in sheet metal industries</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Sheet metal bend removing in all industries</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Punching operation also done.</a:t>
            </a:r>
            <a:endParaRPr lang="en-US" sz="2000"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066800"/>
            <a:ext cx="7498080" cy="5181600"/>
          </a:xfrm>
        </p:spPr>
        <p:txBody>
          <a:bodyPr>
            <a:noAutofit/>
          </a:bodyPr>
          <a:lstStyle/>
          <a:p>
            <a:pPr algn="just">
              <a:lnSpc>
                <a:spcPct val="160000"/>
              </a:lnSpc>
              <a:buNone/>
            </a:pPr>
            <a:r>
              <a:rPr lang="en-IN" sz="2400" dirty="0" smtClean="0">
                <a:latin typeface="Times New Roman" pitchFamily="18" charset="0"/>
                <a:cs typeface="Times New Roman" pitchFamily="18" charset="0"/>
              </a:rPr>
              <a:t>    After </a:t>
            </a:r>
            <a:r>
              <a:rPr lang="en-IN" sz="2400" dirty="0" smtClean="0">
                <a:latin typeface="Times New Roman" pitchFamily="18" charset="0"/>
                <a:cs typeface="Times New Roman" pitchFamily="18" charset="0"/>
              </a:rPr>
              <a:t>the design, development of pneumatic press for various attachment, we concluded that machine can be used for different operations using different attachments economically and efficiently. This project work will helpful for small as well as medium scale industries in economical view. Thus the limitations of conventional machining can overcome using the developed pneumatic press machine.</a:t>
            </a:r>
            <a:endParaRPr lang="en-US" sz="2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556</TotalTime>
  <Words>422</Words>
  <Application>Microsoft Office PowerPoint</Application>
  <PresentationFormat>On-screen Show (4:3)</PresentationFormat>
  <Paragraphs>42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PNEUMATIC MULTIPURPOSE PRESS </vt:lpstr>
      <vt:lpstr>Abstract</vt:lpstr>
      <vt:lpstr>Slide 3</vt:lpstr>
      <vt:lpstr>List Of Components</vt:lpstr>
      <vt:lpstr>Block Diagram </vt:lpstr>
      <vt:lpstr>Existing system</vt:lpstr>
      <vt:lpstr>Disadvantages</vt:lpstr>
      <vt:lpstr>Proposed system</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242</cp:revision>
  <dcterms:created xsi:type="dcterms:W3CDTF">2006-08-16T00:00:00Z</dcterms:created>
  <dcterms:modified xsi:type="dcterms:W3CDTF">2021-08-19T12:50:00Z</dcterms:modified>
</cp:coreProperties>
</file>