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260" r:id="rId4"/>
    <p:sldId id="298" r:id="rId5"/>
    <p:sldId id="313" r:id="rId6"/>
    <p:sldId id="314" r:id="rId7"/>
    <p:sldId id="307" r:id="rId8"/>
    <p:sldId id="315"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819400"/>
            <a:ext cx="7498080" cy="1828800"/>
          </a:xfrm>
        </p:spPr>
        <p:txBody>
          <a:bodyPr>
            <a:normAutofit fontScale="90000"/>
          </a:bodyPr>
          <a:lstStyle/>
          <a:p>
            <a:pPr algn="ctr"/>
            <a:r>
              <a:rPr lang="en-US" b="1" dirty="0" smtClean="0"/>
              <a:t>FABRICATION OF PNEUMATIC BREAKING SYSTEM</a:t>
            </a:r>
            <a:br>
              <a:rPr lang="en-US" b="1"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334000"/>
          </a:xfrm>
        </p:spPr>
        <p:txBody>
          <a:bodyPr>
            <a:noAutofit/>
          </a:bodyPr>
          <a:lstStyle/>
          <a:p>
            <a:pPr algn="just">
              <a:lnSpc>
                <a:spcPct val="150000"/>
              </a:lnSpc>
              <a:buNone/>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The aim is to design and develop a control system based on breaking system of an AIR controlled safely automotive wheel braking system.</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The control valve which directs the air to the double acting cylinder for breaking control. This braking actions is implemented In our project, we have to apply this braking system in one wheel as a model.</a:t>
            </a:r>
          </a:p>
          <a:p>
            <a:pPr algn="just" fontAlgn="base">
              <a:lnSpc>
                <a:spcPct val="150000"/>
              </a:lnSpc>
              <a:buNone/>
            </a:pPr>
            <a:r>
              <a:rPr lang="en-US" sz="2400" dirty="0" smtClean="0">
                <a:latin typeface="Times New Roman" pitchFamily="18" charset="0"/>
                <a:cs typeface="Times New Roman" pitchFamily="18" charset="0"/>
              </a:rPr>
              <a:t> </a:t>
            </a:r>
          </a:p>
          <a:p>
            <a:pPr>
              <a:buNone/>
            </a:pPr>
            <a:endParaRPr lang="en-US" sz="2400" dirty="0" smtClean="0"/>
          </a:p>
          <a:p>
            <a:pPr algn="just">
              <a:lnSpc>
                <a:spcPct val="120000"/>
              </a:lnSpc>
            </a:pP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List Of Components</a:t>
            </a:r>
            <a:endParaRPr lang="en-US" dirty="0"/>
          </a:p>
        </p:txBody>
      </p:sp>
      <p:sp>
        <p:nvSpPr>
          <p:cNvPr id="3" name="Content Placeholder 2"/>
          <p:cNvSpPr>
            <a:spLocks noGrp="1"/>
          </p:cNvSpPr>
          <p:nvPr>
            <p:ph idx="1"/>
          </p:nvPr>
        </p:nvSpPr>
        <p:spPr>
          <a:xfrm>
            <a:off x="1435608" y="1676400"/>
            <a:ext cx="7498080" cy="4572000"/>
          </a:xfrm>
        </p:spPr>
        <p:txBody>
          <a:bodyPr>
            <a:normAutofit/>
          </a:bodyPr>
          <a:lstStyle/>
          <a:p>
            <a:pPr>
              <a:lnSpc>
                <a:spcPct val="150000"/>
              </a:lnSpc>
              <a:buNone/>
            </a:pPr>
            <a:r>
              <a:rPr lang="en-US" sz="2000" dirty="0" smtClean="0">
                <a:latin typeface="Times New Roman" pitchFamily="18" charset="0"/>
                <a:cs typeface="Times New Roman" pitchFamily="18" charset="0"/>
              </a:rPr>
              <a:t>1.Double Acting cylinder</a:t>
            </a:r>
          </a:p>
          <a:p>
            <a:pPr>
              <a:lnSpc>
                <a:spcPct val="150000"/>
              </a:lnSpc>
              <a:buNone/>
            </a:pPr>
            <a:r>
              <a:rPr lang="en-US" sz="2000" dirty="0" smtClean="0">
                <a:latin typeface="Times New Roman" pitchFamily="18" charset="0"/>
                <a:cs typeface="Times New Roman" pitchFamily="18" charset="0"/>
              </a:rPr>
              <a:t>2. 5/2 Solenoid Valve</a:t>
            </a:r>
          </a:p>
          <a:p>
            <a:pPr>
              <a:lnSpc>
                <a:spcPct val="150000"/>
              </a:lnSpc>
              <a:buNone/>
            </a:pPr>
            <a:r>
              <a:rPr lang="en-US" sz="2000" dirty="0" smtClean="0">
                <a:latin typeface="Times New Roman" pitchFamily="18" charset="0"/>
                <a:cs typeface="Times New Roman" pitchFamily="18" charset="0"/>
              </a:rPr>
              <a:t>3.Electric Motor</a:t>
            </a:r>
          </a:p>
          <a:p>
            <a:pPr>
              <a:lnSpc>
                <a:spcPct val="150000"/>
              </a:lnSpc>
              <a:buNone/>
            </a:pPr>
            <a:r>
              <a:rPr lang="en-US" sz="2000" dirty="0" smtClean="0">
                <a:latin typeface="Times New Roman" pitchFamily="18" charset="0"/>
                <a:cs typeface="Times New Roman" pitchFamily="18" charset="0"/>
              </a:rPr>
              <a:t>4. Disc Brake</a:t>
            </a:r>
          </a:p>
          <a:p>
            <a:pPr>
              <a:lnSpc>
                <a:spcPct val="150000"/>
              </a:lnSpc>
              <a:buNone/>
            </a:pPr>
            <a:r>
              <a:rPr lang="en-US" sz="2000" dirty="0" smtClean="0">
                <a:latin typeface="Times New Roman" pitchFamily="18" charset="0"/>
                <a:cs typeface="Times New Roman" pitchFamily="18" charset="0"/>
              </a:rPr>
              <a:t>5.Brake Actuator</a:t>
            </a: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C:\Users\Sowndar\Downloads\Design-and-Implementation-of-Automatic-Emergency-Braking-System.jpg"/>
          <p:cNvPicPr>
            <a:picLocks noGrp="1"/>
          </p:cNvPicPr>
          <p:nvPr>
            <p:ph idx="1"/>
          </p:nvPr>
        </p:nvPicPr>
        <p:blipFill>
          <a:blip r:embed="rId2"/>
          <a:srcRect/>
          <a:stretch>
            <a:fillRect/>
          </a:stretch>
        </p:blipFill>
        <p:spPr bwMode="auto">
          <a:xfrm>
            <a:off x="2133600" y="1295400"/>
            <a:ext cx="5562600" cy="49530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371600" y="1600200"/>
            <a:ext cx="7562088" cy="5562600"/>
          </a:xfrm>
        </p:spPr>
        <p:txBody>
          <a:bodyPr>
            <a:normAutofit/>
          </a:bodyPr>
          <a:lstStyle/>
          <a:p>
            <a:pPr algn="just">
              <a:lnSpc>
                <a:spcPct val="150000"/>
              </a:lnSpc>
            </a:pPr>
            <a:r>
              <a:rPr lang="en-IN" sz="2200" dirty="0" smtClean="0">
                <a:latin typeface="Times New Roman" pitchFamily="18" charset="0"/>
                <a:cs typeface="Times New Roman" pitchFamily="18" charset="0"/>
              </a:rPr>
              <a:t>Brake cost will be less </a:t>
            </a:r>
          </a:p>
          <a:p>
            <a:pPr algn="just">
              <a:lnSpc>
                <a:spcPct val="150000"/>
              </a:lnSpc>
            </a:pPr>
            <a:r>
              <a:rPr lang="en-IN" sz="2200" dirty="0" smtClean="0">
                <a:latin typeface="Times New Roman" pitchFamily="18" charset="0"/>
                <a:cs typeface="Times New Roman" pitchFamily="18" charset="0"/>
              </a:rPr>
              <a:t>Free from wear adjustments </a:t>
            </a:r>
          </a:p>
          <a:p>
            <a:pPr algn="just">
              <a:lnSpc>
                <a:spcPct val="150000"/>
              </a:lnSpc>
            </a:pPr>
            <a:r>
              <a:rPr lang="en-IN" sz="2200" dirty="0" smtClean="0">
                <a:latin typeface="Times New Roman" pitchFamily="18" charset="0"/>
                <a:cs typeface="Times New Roman" pitchFamily="18" charset="0"/>
              </a:rPr>
              <a:t>Less power consumption </a:t>
            </a:r>
          </a:p>
          <a:p>
            <a:pPr algn="just">
              <a:lnSpc>
                <a:spcPct val="150000"/>
              </a:lnSpc>
            </a:pPr>
            <a:r>
              <a:rPr lang="en-IN" sz="2200" dirty="0" smtClean="0">
                <a:latin typeface="Times New Roman" pitchFamily="18" charset="0"/>
                <a:cs typeface="Times New Roman" pitchFamily="18" charset="0"/>
              </a:rPr>
              <a:t>Less skill technicians is sufficient to operate </a:t>
            </a:r>
          </a:p>
          <a:p>
            <a:pPr algn="just">
              <a:lnSpc>
                <a:spcPct val="150000"/>
              </a:lnSpc>
            </a:pPr>
            <a:r>
              <a:rPr lang="en-IN" sz="2200" dirty="0" smtClean="0">
                <a:latin typeface="Times New Roman" pitchFamily="18" charset="0"/>
                <a:cs typeface="Times New Roman" pitchFamily="18" charset="0"/>
              </a:rPr>
              <a:t>Installation is simplified very much</a:t>
            </a:r>
            <a:endParaRPr lang="en-US" sz="2200" dirty="0" smtClean="0">
              <a:latin typeface="Times New Roman" pitchFamily="18" charset="0"/>
              <a:cs typeface="Times New Roman" pitchFamily="18" charset="0"/>
            </a:endParaRPr>
          </a:p>
          <a:p>
            <a:pPr>
              <a:buNone/>
            </a:pPr>
            <a:endParaRPr lang="en-US" sz="2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sz="4000" b="1" dirty="0" smtClean="0">
                <a:latin typeface="Times New Roman" pitchFamily="18" charset="0"/>
                <a:cs typeface="Times New Roman" pitchFamily="18" charset="0"/>
              </a:rPr>
              <a:t>Disadvantages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1371600"/>
            <a:ext cx="7714488" cy="5486400"/>
          </a:xfrm>
        </p:spPr>
        <p:txBody>
          <a:bodyPr>
            <a:normAutofit/>
          </a:bodyPr>
          <a:lstStyle/>
          <a:p>
            <a:pPr algn="just">
              <a:lnSpc>
                <a:spcPct val="150000"/>
              </a:lnSpc>
            </a:pPr>
            <a:r>
              <a:rPr lang="en-IN" sz="2400" dirty="0" smtClean="0">
                <a:latin typeface="Times New Roman" pitchFamily="18" charset="0"/>
                <a:cs typeface="Times New Roman" pitchFamily="18" charset="0"/>
              </a:rPr>
              <a:t>Need separate air tank </a:t>
            </a:r>
          </a:p>
          <a:p>
            <a:pPr algn="just">
              <a:lnSpc>
                <a:spcPct val="150000"/>
              </a:lnSpc>
            </a:pPr>
            <a:r>
              <a:rPr lang="en-IN" sz="2400" dirty="0" smtClean="0">
                <a:latin typeface="Times New Roman" pitchFamily="18" charset="0"/>
                <a:cs typeface="Times New Roman" pitchFamily="18" charset="0"/>
              </a:rPr>
              <a:t>This brake system is costlier one. </a:t>
            </a:r>
          </a:p>
          <a:p>
            <a:pPr algn="just">
              <a:lnSpc>
                <a:spcPct val="150000"/>
              </a:lnSpc>
            </a:pPr>
            <a:r>
              <a:rPr lang="en-IN" sz="2400" dirty="0" smtClean="0">
                <a:latin typeface="Times New Roman" pitchFamily="18" charset="0"/>
                <a:cs typeface="Times New Roman" pitchFamily="18" charset="0"/>
              </a:rPr>
              <a:t>Addition cost is required to install this system to four wheeler</a:t>
            </a:r>
            <a:endParaRPr lang="en-US" sz="2400" dirty="0" smtClean="0">
              <a:latin typeface="Times New Roman" pitchFamily="18" charset="0"/>
              <a:cs typeface="Times New Roman" pitchFamily="18" charset="0"/>
            </a:endParaRPr>
          </a:p>
          <a:p>
            <a:pPr>
              <a:buNone/>
            </a:pPr>
            <a:endParaRPr lang="en-US"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304800"/>
            <a:ext cx="7162800" cy="1143000"/>
          </a:xfrm>
        </p:spPr>
        <p:txBody>
          <a:bodyPr/>
          <a:lstStyle/>
          <a:p>
            <a:r>
              <a:rPr lang="en-US" dirty="0" smtClean="0"/>
              <a:t>Applications</a:t>
            </a:r>
            <a:endParaRPr lang="en-US" dirty="0"/>
          </a:p>
        </p:txBody>
      </p:sp>
      <p:sp>
        <p:nvSpPr>
          <p:cNvPr id="3" name="Content Placeholder 2"/>
          <p:cNvSpPr>
            <a:spLocks noGrp="1"/>
          </p:cNvSpPr>
          <p:nvPr>
            <p:ph idx="1"/>
          </p:nvPr>
        </p:nvSpPr>
        <p:spPr/>
        <p:txBody>
          <a:bodyPr>
            <a:normAutofit/>
          </a:bodyPr>
          <a:lstStyle/>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system may be applicable in all types of light vehicles like cars, Rickshaws, Tempos.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system also successfully installed in the heavy vehicles like buses, trucks, trailers, etc.</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a:bodyPr>
          <a:lstStyle/>
          <a:p>
            <a:r>
              <a:rPr lang="en-US" sz="4000" b="1" dirty="0" smtClean="0">
                <a:latin typeface="Times New Roman" pitchFamily="18" charset="0"/>
                <a:cs typeface="Times New Roman" pitchFamily="18" charset="0"/>
              </a:rPr>
              <a:t>Conclusion</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143000" y="990600"/>
            <a:ext cx="7790688" cy="5638800"/>
          </a:xfrm>
        </p:spPr>
        <p:txBody>
          <a:bodyPr>
            <a:normAutofit/>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By doing this mini project we were able to understand the importance of Coordination between the various departments in an manufacturing unit This brake system offers ample scope for improvement By providing intermittent force at the brake plate. One of the major aims to achieve is that when the operator sees a brake force , that he needs to know immediately strike him, implying that the designs simple and easily understandable. Such was the case with AIR brake system. AIR Brake system are hailed as the greatest mechanical contrivance.</a:t>
            </a:r>
            <a:endParaRPr lang="en-US" sz="2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529</TotalTime>
  <Words>208</Words>
  <Application>Microsoft Office PowerPoint</Application>
  <PresentationFormat>On-screen Show (4:3)</PresentationFormat>
  <Paragraphs>27</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Solstice</vt:lpstr>
      <vt:lpstr>FABRICATION OF PNEUMATIC BREAKING SYSTEM </vt:lpstr>
      <vt:lpstr>Abstract </vt:lpstr>
      <vt:lpstr>List Of Components</vt:lpstr>
      <vt:lpstr>Block Diagram </vt:lpstr>
      <vt:lpstr>Advantages</vt:lpstr>
      <vt:lpstr>Disadvantages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238</cp:revision>
  <dcterms:created xsi:type="dcterms:W3CDTF">2006-08-16T00:00:00Z</dcterms:created>
  <dcterms:modified xsi:type="dcterms:W3CDTF">2021-08-19T09:10:01Z</dcterms:modified>
</cp:coreProperties>
</file>