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Interference Prediction in Wireless Networks Stochastic Geometry Meets Recursive Filtering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proposes and evaluates a technique to predict the level of interference in wireless networks. We design a recursive predictor that estimates future interference values by filtering measured interference at a given location. The predictor’s parameterization is done offline by translating the autocorrelation of interference into an autoregressive moving average (ARMA) representation. This ARMA model is inserted into a steady-state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enabling nodes to predict with low computational effort. Results show a good accuracy of predicted values versus true values for relevant time horizons. Although the predictor is parameterized for Poisson-distributed nodes, Rayleigh fading, and fixed message lengths, a sensitivity analysis shows that it also tends to work well in more general network scenarios. Numerical examples for underlay device-</a:t>
            </a:r>
            <a:r>
              <a:rPr lang="en-IN" sz="2000" dirty="0" err="1" smtClean="0">
                <a:latin typeface="Times New Roman" pitchFamily="18" charset="0"/>
                <a:cs typeface="Times New Roman" pitchFamily="18" charset="0"/>
              </a:rPr>
              <a:t>todevice</a:t>
            </a:r>
            <a:r>
              <a:rPr lang="en-IN" sz="2000" dirty="0" smtClean="0">
                <a:latin typeface="Times New Roman" pitchFamily="18" charset="0"/>
                <a:cs typeface="Times New Roman" pitchFamily="18" charset="0"/>
              </a:rPr>
              <a:t> communications, a common wireless sensor technology, and coexistence scenarios of Wi-Fi and LTE illustrate its broad applicability. The predictor can be applied as part of interference management to improve medium access, scheduling, and radio resource allocation.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existing state-of-the-art works on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analysis of finite wireless networks, we can generally identify three streams of thoughts ordered in decreasing tractability and mathematical </a:t>
            </a:r>
            <a:r>
              <a:rPr lang="en-IN" sz="2000" dirty="0" smtClean="0">
                <a:latin typeface="Times New Roman" pitchFamily="18" charset="0"/>
                <a:cs typeface="Times New Roman" pitchFamily="18" charset="0"/>
              </a:rPr>
              <a:t>flexibility.</a:t>
            </a:r>
          </a:p>
          <a:p>
            <a:pPr algn="just">
              <a:lnSpc>
                <a:spcPct val="150000"/>
              </a:lnSpc>
            </a:pPr>
            <a:r>
              <a:rPr lang="en-IN" sz="2000" dirty="0" smtClean="0">
                <a:latin typeface="Times New Roman" pitchFamily="18" charset="0"/>
                <a:cs typeface="Times New Roman" pitchFamily="18" charset="0"/>
              </a:rPr>
              <a:t>It can generally be realized by adding new transmitters in the area of interest, which may be in the form of new BSs or distributed antennas from the existing 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to the previous considerations to be taken into account in the analysis of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wireless networks, most of the existing literature based on SG and its inherent PP theory requires the inclusion of specific assumptions to ensure tractability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due to two main reasons.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Existing link-level models for RISs are applicable to free-space channels and are, in general, formulated in terms of integrals or summations.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management of interference has always been a key issue in wireless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Simulations show that this predictor outperforms both basic predictors and predictors that consider only the channel dynamics (and disregard the impact of traffic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relevant to investigate the impact of transmissions allowed only if the sensed channel activity is below a given threshold from the transmission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 of the design mismatch in terms of the inhomogeneous node distribution.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interferers are not mobile in this scenario, interference is impacted by node mobility leading to similar effects.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proposed the use of the PHP to model a multi-cell D2D </a:t>
            </a:r>
            <a:r>
              <a:rPr lang="en-IN" sz="2000" dirty="0" err="1" smtClean="0">
                <a:latin typeface="Times New Roman" pitchFamily="18" charset="0"/>
                <a:cs typeface="Times New Roman" pitchFamily="18" charset="0"/>
              </a:rPr>
              <a:t>underlaid</a:t>
            </a:r>
            <a:r>
              <a:rPr lang="en-IN" sz="2000" dirty="0" smtClean="0">
                <a:latin typeface="Times New Roman" pitchFamily="18" charset="0"/>
                <a:cs typeface="Times New Roman" pitchFamily="18" charset="0"/>
              </a:rPr>
              <a:t> cellular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SG, the authors of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a multi-directional path loss model for fractal small cell networks, where the path loss exponent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by </a:t>
            </a:r>
            <a:r>
              <a:rPr lang="en-IN" sz="2000" dirty="0" err="1" smtClean="0">
                <a:latin typeface="Times New Roman" pitchFamily="18" charset="0"/>
                <a:cs typeface="Times New Roman" pitchFamily="18" charset="0"/>
              </a:rPr>
              <a:t>i.i.d</a:t>
            </a:r>
            <a:r>
              <a:rPr lang="en-IN" sz="2000" dirty="0" smtClean="0">
                <a:latin typeface="Times New Roman" pitchFamily="18" charset="0"/>
                <a:cs typeface="Times New Roman" pitchFamily="18" charset="0"/>
              </a:rPr>
              <a:t>. random variables depending on the direction of signal </a:t>
            </a:r>
            <a:r>
              <a:rPr lang="en-IN" sz="2000" dirty="0" smtClean="0">
                <a:latin typeface="Times New Roman" pitchFamily="18" charset="0"/>
                <a:cs typeface="Times New Roman" pitchFamily="18" charset="0"/>
              </a:rPr>
              <a:t>propagation.</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more generalized closed-form expression is proposed assuming an integer value of the path loss exponent.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four approximation techniques are proposed based on the </a:t>
            </a:r>
            <a:r>
              <a:rPr lang="en-IN" sz="2000" dirty="0" smtClean="0">
                <a:latin typeface="Times New Roman" pitchFamily="18" charset="0"/>
                <a:cs typeface="Times New Roman" pitchFamily="18" charset="0"/>
              </a:rPr>
              <a:t>network </a:t>
            </a:r>
            <a:r>
              <a:rPr lang="en-IN" sz="2000" dirty="0" smtClean="0">
                <a:latin typeface="Times New Roman" pitchFamily="18" charset="0"/>
                <a:cs typeface="Times New Roman" pitchFamily="18" charset="0"/>
              </a:rPr>
              <a:t>operational regime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alternative approach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derive the average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rate by considering general fading distributions and without necessarily going through the coverage probability expression.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A setup with multiple wireless technologies coexisting in the same band contributes to more efficient use of scarce </a:t>
            </a:r>
            <a:r>
              <a:rPr lang="en-IN" sz="2000" dirty="0" smtClean="0">
                <a:latin typeface="Times New Roman" pitchFamily="18" charset="0"/>
                <a:cs typeface="Times New Roman" pitchFamily="18" charset="0"/>
              </a:rPr>
              <a:t>resources.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predictor is designed for predicting the interference arising from the Wi-Fi deployment alone and its performance is affected by the interference generated by the LTE system operating in the same band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CCA modifies the Wi-Fi interference dynamics, as can be seen from the degraded performance of </a:t>
            </a:r>
            <a:r>
              <a:rPr lang="en-IN" sz="2000" dirty="0" smtClean="0">
                <a:latin typeface="Times New Roman" pitchFamily="18" charset="0"/>
                <a:cs typeface="Times New Roman" pitchFamily="18" charset="0"/>
              </a:rPr>
              <a:t>Wi-Fi </a:t>
            </a:r>
            <a:r>
              <a:rPr lang="en-IN" sz="2000" dirty="0" smtClean="0">
                <a:latin typeface="Times New Roman" pitchFamily="18" charset="0"/>
                <a:cs typeface="Times New Roman" pitchFamily="18" charset="0"/>
              </a:rPr>
              <a:t>using CCA with respect to Wi-Fi without CCA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traces for Wi-Fi coexisting with LTE-U are below the trace for Wi-Fi using CCA alone, improving the predictor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Its performance analysis under matched and </a:t>
            </a:r>
            <a:r>
              <a:rPr lang="en-IN" sz="2000" dirty="0" smtClean="0">
                <a:latin typeface="Times New Roman" pitchFamily="18" charset="0"/>
                <a:cs typeface="Times New Roman" pitchFamily="18" charset="0"/>
              </a:rPr>
              <a:t>unmatched system conditions has demonstrated the prediction accuracy and robustness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Rethinking the role of interference in wireless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Zheng, I. Krikidis, C. Masouros, S. Timotheou, D.-A. Toumpakaris, and Z. Ding,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three techniques bring a new vision about interference in wireless networks and motivate a plethora of potential new applications and services.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Mean interference in hard-core wireless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Haenggi,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determine the mean interference observed at a node of the process and compare it with the mean interference in a Poisson point process of the same density.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362200"/>
                <a:gridCol w="228600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Interference </a:t>
                      </a:r>
                      <a:r>
                        <a:rPr lang="en-US" sz="2000" dirty="0" err="1">
                          <a:latin typeface="Times New Roman"/>
                          <a:ea typeface="Calibri"/>
                          <a:cs typeface="Latha"/>
                        </a:rPr>
                        <a:t>functionals</a:t>
                      </a:r>
                      <a:r>
                        <a:rPr lang="en-US" sz="2000" dirty="0">
                          <a:latin typeface="Times New Roman"/>
                          <a:ea typeface="Calibri"/>
                          <a:cs typeface="Latha"/>
                        </a:rPr>
                        <a:t> in Poisson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U. Schilcher, S. Toumpis, M. Haenggi, A. Crismani, G. Brandner, and C. Bettstetter,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proceed to apply our result in the calculation of expected values involving interference in wireless Poisson networks.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Interference and outage in clustered wireless ad hoc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K. Ganti and M. Haenggi,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analysis of large random wireless networks, the underlying node distribution is almost ubiquitously assumed to be the homogeneous Poisson point process.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00200" y="1524000"/>
            <a:ext cx="67564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article showed how to harness the stochastic characterization of interference dynamics for the task of interference prediction in wireless mobile networks. Our predictor designed as a recursive filter can be parameterized offline and shows reasonable computational complexity. Its performance analysis under matched and unmatched system conditions has demonstrated the prediction accuracy and robustness. Its versatility has been validated in multiple scenarios with parameters from LTE, sensor networks, and coexistence of Wi-Fi and LTE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Krikidis</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Masouros</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Timotheou</a:t>
            </a:r>
            <a:r>
              <a:rPr lang="en-IN" sz="1600" dirty="0" smtClean="0">
                <a:latin typeface="Times New Roman" pitchFamily="18" charset="0"/>
                <a:cs typeface="Times New Roman" pitchFamily="18" charset="0"/>
              </a:rPr>
              <a:t>, D.-A. </a:t>
            </a:r>
            <a:r>
              <a:rPr lang="en-IN" sz="1600" dirty="0" err="1" smtClean="0">
                <a:latin typeface="Times New Roman" pitchFamily="18" charset="0"/>
                <a:cs typeface="Times New Roman" pitchFamily="18" charset="0"/>
              </a:rPr>
              <a:t>Toumpakaris</a:t>
            </a:r>
            <a:r>
              <a:rPr lang="en-IN" sz="1600" dirty="0" smtClean="0">
                <a:latin typeface="Times New Roman" pitchFamily="18" charset="0"/>
                <a:cs typeface="Times New Roman" pitchFamily="18" charset="0"/>
              </a:rPr>
              <a:t>, and Z. Ding, “Rethinking the role of interference in wireless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52, no. 11, pp. 152–158, Nov.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Haenggi</a:t>
            </a:r>
            <a:r>
              <a:rPr lang="en-IN" sz="1600" dirty="0" smtClean="0">
                <a:latin typeface="Times New Roman" pitchFamily="18" charset="0"/>
                <a:cs typeface="Times New Roman" pitchFamily="18" charset="0"/>
              </a:rPr>
              <a:t>, “Mean interference in hard-core wireless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15, no. 8, pp. 792–794, Aug.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U. </a:t>
            </a:r>
            <a:r>
              <a:rPr lang="en-IN" sz="1600" dirty="0" err="1" smtClean="0">
                <a:latin typeface="Times New Roman" pitchFamily="18" charset="0"/>
                <a:cs typeface="Times New Roman" pitchFamily="18" charset="0"/>
              </a:rPr>
              <a:t>Schilcher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Toumpis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Haenggi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Crismani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Brandner</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Bettstetter</a:t>
            </a:r>
            <a:r>
              <a:rPr lang="en-IN" sz="1600" dirty="0" smtClean="0">
                <a:latin typeface="Times New Roman" pitchFamily="18" charset="0"/>
                <a:cs typeface="Times New Roman" pitchFamily="18" charset="0"/>
              </a:rPr>
              <a:t>, “Interference </a:t>
            </a:r>
            <a:r>
              <a:rPr lang="en-IN" sz="1600" dirty="0" err="1" smtClean="0">
                <a:latin typeface="Times New Roman" pitchFamily="18" charset="0"/>
                <a:cs typeface="Times New Roman" pitchFamily="18" charset="0"/>
              </a:rPr>
              <a:t>functionals</a:t>
            </a:r>
            <a:r>
              <a:rPr lang="en-IN" sz="1600" dirty="0" smtClean="0">
                <a:latin typeface="Times New Roman" pitchFamily="18" charset="0"/>
                <a:cs typeface="Times New Roman" pitchFamily="18" charset="0"/>
              </a:rPr>
              <a:t> in Poisson networks,” IEEE Trans. Inform. Theory, vol. 62, no. 1, pp. 370–383, Jan.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 Yang and A. </a:t>
            </a:r>
            <a:r>
              <a:rPr lang="en-IN" sz="1600" dirty="0" err="1" smtClean="0">
                <a:latin typeface="Times New Roman" pitchFamily="18" charset="0"/>
                <a:cs typeface="Times New Roman" pitchFamily="18" charset="0"/>
              </a:rPr>
              <a:t>Petropulu</a:t>
            </a:r>
            <a:r>
              <a:rPr lang="en-IN" sz="1600" dirty="0" smtClean="0">
                <a:latin typeface="Times New Roman" pitchFamily="18" charset="0"/>
                <a:cs typeface="Times New Roman" pitchFamily="18" charset="0"/>
              </a:rPr>
              <a:t>, “Co-channel interference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analysis in a Poisson field of interferers in wireless communications,” IEEE Trans. Signal Process., vol. 51, no. 1, pp. 64–76,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E. S. Sousa and J. A. </a:t>
            </a:r>
            <a:r>
              <a:rPr lang="en-IN" sz="1600" dirty="0" err="1" smtClean="0">
                <a:latin typeface="Times New Roman" pitchFamily="18" charset="0"/>
                <a:cs typeface="Times New Roman" pitchFamily="18" charset="0"/>
              </a:rPr>
              <a:t>Silvester</a:t>
            </a:r>
            <a:r>
              <a:rPr lang="en-IN" sz="1600" dirty="0" smtClean="0">
                <a:latin typeface="Times New Roman" pitchFamily="18" charset="0"/>
                <a:cs typeface="Times New Roman" pitchFamily="18" charset="0"/>
              </a:rPr>
              <a:t>, “Optimum transmission ranges in a direct-sequence spread spectrum </a:t>
            </a:r>
            <a:r>
              <a:rPr lang="en-IN" sz="1600" dirty="0" err="1" smtClean="0">
                <a:latin typeface="Times New Roman" pitchFamily="18" charset="0"/>
                <a:cs typeface="Times New Roman" pitchFamily="18" charset="0"/>
              </a:rPr>
              <a:t>multihop</a:t>
            </a:r>
            <a:r>
              <a:rPr lang="en-IN" sz="1600" dirty="0" smtClean="0">
                <a:latin typeface="Times New Roman" pitchFamily="18" charset="0"/>
                <a:cs typeface="Times New Roman" pitchFamily="18" charset="0"/>
              </a:rPr>
              <a:t> packet radio network,”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8, no. 5, pp. 762–771, Jun. 199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R. </a:t>
            </a:r>
            <a:r>
              <a:rPr lang="en-IN" sz="1700" dirty="0" err="1" smtClean="0">
                <a:latin typeface="Times New Roman" pitchFamily="18" charset="0"/>
                <a:cs typeface="Times New Roman" pitchFamily="18" charset="0"/>
              </a:rPr>
              <a:t>Mathar</a:t>
            </a:r>
            <a:r>
              <a:rPr lang="en-IN" sz="1700" dirty="0" smtClean="0">
                <a:latin typeface="Times New Roman" pitchFamily="18" charset="0"/>
                <a:cs typeface="Times New Roman" pitchFamily="18" charset="0"/>
              </a:rPr>
              <a:t> and J. </a:t>
            </a:r>
            <a:r>
              <a:rPr lang="en-IN" sz="1700" dirty="0" err="1" smtClean="0">
                <a:latin typeface="Times New Roman" pitchFamily="18" charset="0"/>
                <a:cs typeface="Times New Roman" pitchFamily="18" charset="0"/>
              </a:rPr>
              <a:t>Mattfeldt</a:t>
            </a:r>
            <a:r>
              <a:rPr lang="en-IN" sz="1700" dirty="0" smtClean="0">
                <a:latin typeface="Times New Roman" pitchFamily="18" charset="0"/>
                <a:cs typeface="Times New Roman" pitchFamily="18" charset="0"/>
              </a:rPr>
              <a:t>, “On the distribution of cumulated interference power in Rayleigh fading channels,” Wireless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1, no. 1, pp. 31–36, 1995.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M. </a:t>
            </a:r>
            <a:r>
              <a:rPr lang="en-IN" sz="1700" dirty="0" err="1" smtClean="0">
                <a:latin typeface="Times New Roman" pitchFamily="18" charset="0"/>
                <a:cs typeface="Times New Roman" pitchFamily="18" charset="0"/>
              </a:rPr>
              <a:t>Hellebrandt</a:t>
            </a:r>
            <a:r>
              <a:rPr lang="en-IN" sz="1700" dirty="0" smtClean="0">
                <a:latin typeface="Times New Roman" pitchFamily="18" charset="0"/>
                <a:cs typeface="Times New Roman" pitchFamily="18" charset="0"/>
              </a:rPr>
              <a:t> and R. </a:t>
            </a:r>
            <a:r>
              <a:rPr lang="en-IN" sz="1700" dirty="0" err="1" smtClean="0">
                <a:latin typeface="Times New Roman" pitchFamily="18" charset="0"/>
                <a:cs typeface="Times New Roman" pitchFamily="18" charset="0"/>
              </a:rPr>
              <a:t>Mathar</a:t>
            </a:r>
            <a:r>
              <a:rPr lang="en-IN" sz="1700" dirty="0" smtClean="0">
                <a:latin typeface="Times New Roman" pitchFamily="18" charset="0"/>
                <a:cs typeface="Times New Roman" pitchFamily="18" charset="0"/>
              </a:rPr>
              <a:t>, “Cumulated interference power and </a:t>
            </a:r>
            <a:r>
              <a:rPr lang="en-IN" sz="1700" dirty="0" err="1" smtClean="0">
                <a:latin typeface="Times New Roman" pitchFamily="18" charset="0"/>
                <a:cs typeface="Times New Roman" pitchFamily="18" charset="0"/>
              </a:rPr>
              <a:t>biterror</a:t>
            </a:r>
            <a:r>
              <a:rPr lang="en-IN" sz="1700" dirty="0" smtClean="0">
                <a:latin typeface="Times New Roman" pitchFamily="18" charset="0"/>
                <a:cs typeface="Times New Roman" pitchFamily="18" charset="0"/>
              </a:rPr>
              <a:t>-rates in mobile packet radio,” Wireless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3, no. 3, pp. 169–172, 1997.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R. K. </a:t>
            </a:r>
            <a:r>
              <a:rPr lang="en-IN" sz="1700" dirty="0" err="1" smtClean="0">
                <a:latin typeface="Times New Roman" pitchFamily="18" charset="0"/>
                <a:cs typeface="Times New Roman" pitchFamily="18" charset="0"/>
              </a:rPr>
              <a:t>Ganti</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Haenggi</a:t>
            </a:r>
            <a:r>
              <a:rPr lang="en-IN" sz="1700" dirty="0" smtClean="0">
                <a:latin typeface="Times New Roman" pitchFamily="18" charset="0"/>
                <a:cs typeface="Times New Roman" pitchFamily="18" charset="0"/>
              </a:rPr>
              <a:t>, “Interference and outage in clustered wireless ad hoc networks,” IEEE Trans. Inf. Theory, vol. 55, no. 9, pp. 4067–4086, Sep.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Y.-D. Yao and A. U. Sheikh, “Investigations into </a:t>
            </a:r>
            <a:r>
              <a:rPr lang="en-IN" sz="1700" dirty="0" err="1" smtClean="0">
                <a:latin typeface="Times New Roman" pitchFamily="18" charset="0"/>
                <a:cs typeface="Times New Roman" pitchFamily="18" charset="0"/>
              </a:rPr>
              <a:t>cochannel</a:t>
            </a:r>
            <a:r>
              <a:rPr lang="en-IN" sz="1700" dirty="0" smtClean="0">
                <a:latin typeface="Times New Roman" pitchFamily="18" charset="0"/>
                <a:cs typeface="Times New Roman" pitchFamily="18" charset="0"/>
              </a:rPr>
              <a:t> interference in microcellular mobile radio systems,” IEEE Trans. </a:t>
            </a:r>
            <a:r>
              <a:rPr lang="en-IN" sz="1700" dirty="0" err="1" smtClean="0">
                <a:latin typeface="Times New Roman" pitchFamily="18" charset="0"/>
                <a:cs typeface="Times New Roman" pitchFamily="18" charset="0"/>
              </a:rPr>
              <a:t>Veh</a:t>
            </a:r>
            <a:r>
              <a:rPr lang="en-IN" sz="1700" dirty="0" smtClean="0">
                <a:latin typeface="Times New Roman" pitchFamily="18" charset="0"/>
                <a:cs typeface="Times New Roman" pitchFamily="18" charset="0"/>
              </a:rPr>
              <a:t>. Technol., vol. 41, no. 2, pp. 114–123, 1992.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K. A. </a:t>
            </a:r>
            <a:r>
              <a:rPr lang="en-IN" sz="1700" dirty="0" err="1" smtClean="0">
                <a:latin typeface="Times New Roman" pitchFamily="18" charset="0"/>
                <a:cs typeface="Times New Roman" pitchFamily="18" charset="0"/>
              </a:rPr>
              <a:t>Hamdi</a:t>
            </a:r>
            <a:r>
              <a:rPr lang="en-IN" sz="1700" dirty="0" smtClean="0">
                <a:latin typeface="Times New Roman" pitchFamily="18" charset="0"/>
                <a:cs typeface="Times New Roman" pitchFamily="18" charset="0"/>
              </a:rPr>
              <a:t>, “On the statistics of signal-to-interference plus noise ratio in wireless communications,” IEEE Trans.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57, no. 11, pp. 3199–3204, Nov 200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1436</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Interference Prediction in Wireless Networks Stochastic Geometry Meets Recursive Filtering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2021-08-18T09:19:35Z</dcterms:modified>
</cp:coreProperties>
</file>