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Joint Resource Allocation and Trajectory Optimization with </a:t>
            </a:r>
            <a:r>
              <a:rPr lang="en-IN" b="1" dirty="0" err="1" smtClean="0">
                <a:latin typeface="Times New Roman" pitchFamily="18" charset="0"/>
                <a:cs typeface="Times New Roman" pitchFamily="18" charset="0"/>
              </a:rPr>
              <a:t>QoS</a:t>
            </a:r>
            <a:r>
              <a:rPr lang="en-IN" b="1" dirty="0" smtClean="0">
                <a:latin typeface="Times New Roman" pitchFamily="18" charset="0"/>
                <a:cs typeface="Times New Roman" pitchFamily="18" charset="0"/>
              </a:rPr>
              <a:t> in UAV-based NOMA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Replacing </a:t>
            </a:r>
            <a:r>
              <a:rPr lang="en-IN" sz="2000" dirty="0" smtClean="0">
                <a:latin typeface="Times New Roman" pitchFamily="18" charset="0"/>
                <a:cs typeface="Times New Roman" pitchFamily="18" charset="0"/>
              </a:rPr>
              <a:t>base stations with unmanned aerial vehicles (UAVs) to serve the communication of ground users has attracted a lot of attention recently. In this paper, we study the joint resource allocation and UAV trajectory optimization for maximizing the total energy efficiency in UAV-based non-orthogonal multiple access (NOMA) downlink wireless networks with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To handle the user scheduling problem, a heuristic algorithm based on matching and swapping theory is proposed first to allocate users that access UAV in each </a:t>
            </a:r>
            <a:r>
              <a:rPr lang="en-IN" sz="2000" dirty="0" err="1" smtClean="0">
                <a:latin typeface="Times New Roman" pitchFamily="18" charset="0"/>
                <a:cs typeface="Times New Roman" pitchFamily="18" charset="0"/>
              </a:rPr>
              <a:t>subperiod</a:t>
            </a:r>
            <a:r>
              <a:rPr lang="en-IN" sz="2000" dirty="0" smtClean="0">
                <a:latin typeface="Times New Roman" pitchFamily="18" charset="0"/>
                <a:cs typeface="Times New Roman" pitchFamily="18" charset="0"/>
              </a:rPr>
              <a:t>, then the transmit power allocation problem which considers the maximum transmit power and minimum user date rate is transformed to a convex optimization problem using logarithmic approximation. Meanwhile, the successive convex optimization is used in UAV trajectory optimization problem and a joint optimization algorithm is presented with the algorithm’s convergence and computational complexity. Finally, numerical results are provided to support the rationality of the proposed algorithm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presents a user pairing and power allocation technique for energy efficient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aware NOMA transmission for cellular-connected mobile UAVs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research challenges discussed earlier, has motivated us to investigate </a:t>
            </a:r>
            <a:r>
              <a:rPr lang="en-IN" sz="2000" dirty="0" smtClean="0">
                <a:latin typeface="Times New Roman" pitchFamily="18" charset="0"/>
                <a:cs typeface="Times New Roman" pitchFamily="18" charset="0"/>
              </a:rPr>
              <a:t>cellular connected </a:t>
            </a:r>
            <a:r>
              <a:rPr lang="en-IN" sz="2000" dirty="0" smtClean="0">
                <a:latin typeface="Times New Roman" pitchFamily="18" charset="0"/>
                <a:cs typeface="Times New Roman" pitchFamily="18" charset="0"/>
              </a:rPr>
              <a:t>UAVs as mobile aerial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Hence</a:t>
            </a:r>
            <a:r>
              <a:rPr lang="en-IN" sz="2000" dirty="0" smtClean="0">
                <a:latin typeface="Times New Roman" pitchFamily="18" charset="0"/>
                <a:cs typeface="Times New Roman" pitchFamily="18" charset="0"/>
              </a:rPr>
              <a:t>, unlike existing literature, this work exploits NOMA in the cellular-connected UAV network, where UAVs are considered as mobile NOMA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Pairing and </a:t>
            </a:r>
            <a:r>
              <a:rPr lang="en-IN" sz="2000" dirty="0" err="1" smtClean="0">
                <a:latin typeface="Times New Roman" pitchFamily="18" charset="0"/>
                <a:cs typeface="Times New Roman" pitchFamily="18" charset="0"/>
              </a:rPr>
              <a:t>unpairing</a:t>
            </a:r>
            <a:r>
              <a:rPr lang="en-IN" sz="2000" dirty="0" smtClean="0">
                <a:latin typeface="Times New Roman" pitchFamily="18" charset="0"/>
                <a:cs typeface="Times New Roman" pitchFamily="18" charset="0"/>
              </a:rPr>
              <a:t> of all KT mobile UAVs at each time instant (t) during mobility is more complex and cumbersome at the BS; its complexity becomes too high.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 non-convexity of the formulated problem, it is decomposed into two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and a joint resource allocation and trajectory design algorithm is proposed by alternative optimization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tackle this issue, we decompose P1 into two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and then propose an alternative optimization algorithm to solve the formulated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non-convexity of the formulated problem, we decompose it into two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a:t>
            </a:r>
            <a:r>
              <a:rPr lang="en-IN" sz="2000" dirty="0" smtClean="0">
                <a:latin typeface="Times New Roman" pitchFamily="18" charset="0"/>
                <a:cs typeface="Times New Roman" pitchFamily="18" charset="0"/>
              </a:rPr>
              <a:t>, by leveraging the sequential convex approximation (SCA) technique, an alternative optimization algorithm is proposed to solve the formulated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energy efficient trajectory optimization technique is proposed in </a:t>
            </a: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a mobile UAV considering the point-to-point wireless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proposed technique can be extended to mixed pairing between mobile aerial and ground users, such an approach is subject to our future research </a:t>
            </a:r>
            <a:r>
              <a:rPr lang="en-IN" sz="2000" dirty="0" smtClean="0">
                <a:latin typeface="Times New Roman" pitchFamily="18" charset="0"/>
                <a:cs typeface="Times New Roman" pitchFamily="18" charset="0"/>
              </a:rPr>
              <a:t>works.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technique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negotiation process between proposers and selectors for a suitable power allocation creates an extra overhead, especially when applied to mobile UAVs as in our case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fast convergence power optimization algorithm is proposed to find minimum optimal transmit powers of the mobile UAVs that guarantee the required target rate without performing the exhaustive search.</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proposed UAV pairing is better than the conventional NOMA pairing techniques throughout the flight duration due to the power optimization performed before </a:t>
            </a:r>
            <a:r>
              <a:rPr lang="en-IN" sz="2000" dirty="0" smtClean="0">
                <a:latin typeface="Times New Roman" pitchFamily="18" charset="0"/>
                <a:cs typeface="Times New Roman" pitchFamily="18" charset="0"/>
              </a:rPr>
              <a:t>pairing.</a:t>
            </a: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importantly, the proposed algorithm yields better performance than the fixed bandwidth allocation scheme, since the flexible bandwidth allocation in our algorithm fully explores the diverse channel gains and can reduce the offloading energy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High energy efficiency of the proposed UAV pairing technique with increasing difference shows its performance gain compared to the conventional fixed pairing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performance comparison for large number of aerial users shows the performance gain of the proposed technique.</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resource allocation for mobile-edge computation offloading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You, K. Huang, H. Chae, and B.-H.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Our objective is to minimize the total energy consumption of all users including transmission energy and local computation energy subject to computation latency and cloud computation capacity constraints.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efficient resource allocation in UAV-enabled mobile edge computing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Yang, C. Pan, K. Wang, and M. Shikh-Bahaei,</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To obtain a feasible solution for this iterative algorithm, a fuzzy c-means clustering based algorithm is proposed.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multi-UAV-enabled </a:t>
                      </a:r>
                      <a:r>
                        <a:rPr lang="en-US" sz="2000" dirty="0" err="1">
                          <a:latin typeface="Times New Roman"/>
                          <a:ea typeface="Calibri"/>
                          <a:cs typeface="Latha"/>
                        </a:rPr>
                        <a:t>multiaccess</a:t>
                      </a:r>
                      <a:r>
                        <a:rPr lang="en-US" sz="2000" dirty="0">
                          <a:latin typeface="Times New Roman"/>
                          <a:ea typeface="Calibri"/>
                          <a:cs typeface="Latha"/>
                        </a:rPr>
                        <a:t> edge computing incorporating NOMA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Zhang, J. Zhang, J. Xiong, L. Zhou, and J. Wei,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Multi-access edge computing (MEC) is regarded as a promising solution to overcome the limit on computation capacity of mobile devices.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Joint deployment and task scheduling optimization for large-scale mobile users in multi-UAVenabled mobile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Wang, Z.-Y. Ru, K. Wang, and P.-Q. Huang,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presents a two-layer optimization method for jointly optimizing the deployment of UAVs and task scheduling, with the aim of minimizing system energy consumption.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0" y="1371600"/>
            <a:ext cx="65532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letter, we investigated the joint resource allocation and trajectory optimization for multi-UAV-assisted </a:t>
            </a:r>
            <a:r>
              <a:rPr lang="en-IN" dirty="0" err="1" smtClean="0">
                <a:latin typeface="Times New Roman" pitchFamily="18" charset="0"/>
                <a:cs typeface="Times New Roman" pitchFamily="18" charset="0"/>
              </a:rPr>
              <a:t>multiaccess</a:t>
            </a:r>
            <a:r>
              <a:rPr lang="en-IN" dirty="0" smtClean="0">
                <a:latin typeface="Times New Roman" pitchFamily="18" charset="0"/>
                <a:cs typeface="Times New Roman" pitchFamily="18" charset="0"/>
              </a:rPr>
              <a:t> MEC systems, where each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user can offload task bits to multiple UAVs simultaneously. An alternative optimization algorithm was proposed to minimize the weighted sum energy consumption of UAVs and users. Numerical results showed that our proposed algorithm with multiple radio access outperformed the fixed trajectory, fixed bandwidth allocation and the single access schemes.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You, K. Huang, H. </a:t>
            </a:r>
            <a:r>
              <a:rPr lang="en-IN" sz="1600" dirty="0" err="1" smtClean="0">
                <a:latin typeface="Times New Roman" pitchFamily="18" charset="0"/>
                <a:cs typeface="Times New Roman" pitchFamily="18" charset="0"/>
              </a:rPr>
              <a:t>Chae</a:t>
            </a:r>
            <a:r>
              <a:rPr lang="en-IN" sz="1600" dirty="0" smtClean="0">
                <a:latin typeface="Times New Roman" pitchFamily="18" charset="0"/>
                <a:cs typeface="Times New Roman" pitchFamily="18" charset="0"/>
              </a:rPr>
              <a:t>, and B.-H. Kim, “Energy-efficient resource allocation for mobile-edge computation offloading,”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16, no. 3, pp. 1397–1411, Mar.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Z. Yang, C. Pan, K. Wang, and M. </a:t>
            </a:r>
            <a:r>
              <a:rPr lang="en-IN" sz="1600" dirty="0" err="1" smtClean="0">
                <a:latin typeface="Times New Roman" pitchFamily="18" charset="0"/>
                <a:cs typeface="Times New Roman" pitchFamily="18" charset="0"/>
              </a:rPr>
              <a:t>Shikh-Bahaei</a:t>
            </a:r>
            <a:r>
              <a:rPr lang="en-IN" sz="1600" dirty="0" smtClean="0">
                <a:latin typeface="Times New Roman" pitchFamily="18" charset="0"/>
                <a:cs typeface="Times New Roman" pitchFamily="18" charset="0"/>
              </a:rPr>
              <a:t>, “Energy efficient resource allocation in UAV-enabled mobile edge computing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18, no. 9, pp. 4576–4589, Sep.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 Zhang, J. Zhang, J.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L. Zhou, and J. Wei, “Energy-efficient multi-UAV-enabled </a:t>
            </a:r>
            <a:r>
              <a:rPr lang="en-IN" sz="1600" dirty="0" err="1" smtClean="0">
                <a:latin typeface="Times New Roman" pitchFamily="18" charset="0"/>
                <a:cs typeface="Times New Roman" pitchFamily="18" charset="0"/>
              </a:rPr>
              <a:t>multiaccess</a:t>
            </a:r>
            <a:r>
              <a:rPr lang="en-IN" sz="1600" dirty="0" smtClean="0">
                <a:latin typeface="Times New Roman" pitchFamily="18" charset="0"/>
                <a:cs typeface="Times New Roman" pitchFamily="18" charset="0"/>
              </a:rPr>
              <a:t> edge computing incorporating NOMA,” IEEE Internet Things J., vol. 7, no. 6, pp. 5613–5627, Jun. 2020</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 Wang, Z.-Y. </a:t>
            </a:r>
            <a:r>
              <a:rPr lang="en-IN" sz="1600" dirty="0" err="1" smtClean="0">
                <a:latin typeface="Times New Roman" pitchFamily="18" charset="0"/>
                <a:cs typeface="Times New Roman" pitchFamily="18" charset="0"/>
              </a:rPr>
              <a:t>Ru</a:t>
            </a:r>
            <a:r>
              <a:rPr lang="en-IN" sz="1600" dirty="0" smtClean="0">
                <a:latin typeface="Times New Roman" pitchFamily="18" charset="0"/>
                <a:cs typeface="Times New Roman" pitchFamily="18" charset="0"/>
              </a:rPr>
              <a:t>, K. Wang, and P.-Q. Huang, “Joint deployment and task scheduling optimization for large-scale mobile users in multi-</a:t>
            </a:r>
            <a:r>
              <a:rPr lang="en-IN" sz="1600" dirty="0" err="1" smtClean="0">
                <a:latin typeface="Times New Roman" pitchFamily="18" charset="0"/>
                <a:cs typeface="Times New Roman" pitchFamily="18" charset="0"/>
              </a:rPr>
              <a:t>UAVenabled</a:t>
            </a:r>
            <a:r>
              <a:rPr lang="en-IN" sz="1600" dirty="0" smtClean="0">
                <a:latin typeface="Times New Roman" pitchFamily="18" charset="0"/>
                <a:cs typeface="Times New Roman" pitchFamily="18" charset="0"/>
              </a:rPr>
              <a:t> mobile edge computing,”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vol. 50, no. 9, pp. 3984–3997, Sep.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Zhang et al., “Computation-efficient offloading and trajectory scheduling for multi-UAV assisted mobile edge computing,”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69, no. 2, pp. 2114–2125, Feb.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L. Yang, H. Yao, J. Wang, C. Jiang, A. </a:t>
            </a:r>
            <a:r>
              <a:rPr lang="en-IN" sz="1700" dirty="0" err="1" smtClean="0">
                <a:latin typeface="Times New Roman" pitchFamily="18" charset="0"/>
                <a:cs typeface="Times New Roman" pitchFamily="18" charset="0"/>
              </a:rPr>
              <a:t>Benslimane</a:t>
            </a:r>
            <a:r>
              <a:rPr lang="en-IN" sz="1700" dirty="0" smtClean="0">
                <a:latin typeface="Times New Roman" pitchFamily="18" charset="0"/>
                <a:cs typeface="Times New Roman" pitchFamily="18" charset="0"/>
              </a:rPr>
              <a:t>, and Y. Liu, “</a:t>
            </a:r>
            <a:r>
              <a:rPr lang="en-IN" sz="1700" dirty="0" err="1" smtClean="0">
                <a:latin typeface="Times New Roman" pitchFamily="18" charset="0"/>
                <a:cs typeface="Times New Roman" pitchFamily="18" charset="0"/>
              </a:rPr>
              <a:t>MultiUAV</a:t>
            </a:r>
            <a:r>
              <a:rPr lang="en-IN" sz="1700" dirty="0" smtClean="0">
                <a:latin typeface="Times New Roman" pitchFamily="18" charset="0"/>
                <a:cs typeface="Times New Roman" pitchFamily="18" charset="0"/>
              </a:rPr>
              <a:t>-enabled load-balance mobile-edge computing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IEEE Internet Things J., vol. 7, no. 8, pp. 6898–6908, Aug.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Y. Zhou et al., “Secure communications for UAV-enabled mobile edge computing systems,” IEEE Trans.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68, no. 1, pp. 376–388, Jan.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H. </a:t>
            </a:r>
            <a:r>
              <a:rPr lang="en-IN" sz="1700" dirty="0" err="1" smtClean="0">
                <a:latin typeface="Times New Roman" pitchFamily="18" charset="0"/>
                <a:cs typeface="Times New Roman" pitchFamily="18" charset="0"/>
              </a:rPr>
              <a:t>Ren</a:t>
            </a:r>
            <a:r>
              <a:rPr lang="en-IN" sz="1700" dirty="0" smtClean="0">
                <a:latin typeface="Times New Roman" pitchFamily="18" charset="0"/>
                <a:cs typeface="Times New Roman" pitchFamily="18" charset="0"/>
              </a:rPr>
              <a:t>, C. Pan, K. Wang, Y. Deng, M. </a:t>
            </a:r>
            <a:r>
              <a:rPr lang="en-IN" sz="1700" dirty="0" err="1" smtClean="0">
                <a:latin typeface="Times New Roman" pitchFamily="18" charset="0"/>
                <a:cs typeface="Times New Roman" pitchFamily="18" charset="0"/>
              </a:rPr>
              <a:t>Elkashlan</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Nallanathan</a:t>
            </a:r>
            <a:r>
              <a:rPr lang="en-IN" sz="1700" dirty="0" smtClean="0">
                <a:latin typeface="Times New Roman" pitchFamily="18" charset="0"/>
                <a:cs typeface="Times New Roman" pitchFamily="18" charset="0"/>
              </a:rPr>
              <a:t>, “Achievable data rate for URLLC-enabled UAV systems with 3-D channel model,” IEEE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8, no. 6, pp. 1587–1590, Dec.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C. You and R. Zhang, “Hybrid offline-online design for UAV-enabled data harvesting in probabilistic </a:t>
            </a:r>
            <a:r>
              <a:rPr lang="en-IN" sz="1700" dirty="0" err="1" smtClean="0">
                <a:latin typeface="Times New Roman" pitchFamily="18" charset="0"/>
                <a:cs typeface="Times New Roman" pitchFamily="18" charset="0"/>
              </a:rPr>
              <a:t>LoS</a:t>
            </a:r>
            <a:r>
              <a:rPr lang="en-IN" sz="1700" dirty="0" smtClean="0">
                <a:latin typeface="Times New Roman" pitchFamily="18" charset="0"/>
                <a:cs typeface="Times New Roman" pitchFamily="18" charset="0"/>
              </a:rPr>
              <a:t> channels,” IEEE Trans.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19, no. 6, pp. 3753–3768, Jun.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 Al-</a:t>
            </a:r>
            <a:r>
              <a:rPr lang="en-IN" sz="1700" dirty="0" err="1" smtClean="0">
                <a:latin typeface="Times New Roman" pitchFamily="18" charset="0"/>
                <a:cs typeface="Times New Roman" pitchFamily="18" charset="0"/>
              </a:rPr>
              <a:t>Hourani</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Kandeepan</a:t>
            </a:r>
            <a:r>
              <a:rPr lang="en-IN" sz="1700" dirty="0" smtClean="0">
                <a:latin typeface="Times New Roman" pitchFamily="18" charset="0"/>
                <a:cs typeface="Times New Roman" pitchFamily="18" charset="0"/>
              </a:rPr>
              <a:t>, and S. Lardner, “Optimal LAP altitude for maximum coverage,” IEEE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3, no. 6, pp. 569–572, Dec. 2014.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1436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Joint Resource Allocation and Trajectory Optimization with QoS in UAV-based NOMA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2021-08-17T11:12:00Z</dcterms:modified>
</cp:coreProperties>
</file>