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8/17/2021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 193-nW Wake-Up Receiver Achieving -84.5-dBm Sensitivity For Green Wireless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Communications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presents a cost-effective, ultra-low-power and highly sensitive wake-up receiver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to reduce overall power consumption of Wireless Sensor Networks (WSN). The proposed tuned radio frequency (TRF) receiver (RX) analogue front-end (AFE) incorporates a 400-MHz, low-power, low-noise amplifier (LNA) with a high voltage gain of 50 dB as well as a Gilbert Cell based envelop detector achieving a conversion gain of 224 V-1 to enhance the overall sensitivity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Meanwhile, a duty-cycling technique is used to reduce the power consumption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AFE. In addition, a 31-bit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correlator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implemented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digital back-end (DBE) to further improve the sensitivity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by 4 dB.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proof-of-concept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circuit prototype has been fabricated in a low-cost 180-nm CMOS technology. Measurement results show the complete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attains a sensitivity of -84.5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dBm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at a wake-up error rate (WER) of 10-3 whilst only consuming 193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at the minimum data rate of 64 bps with a carrier frequency of 402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With the sensitivity unchanged, the data rate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can be scaled up from 64 bps to 8.2 kbps. The used 4-time oversampling technique makes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robust against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asynchronization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clock deviation between the TX and RX.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WuRX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a promising solution for energy-efficient rendezvous between wireless sensor nodes, particularly in application scenarios where both low power consumption and high sensitivity are indispensable.</a:t>
            </a: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survey of existing FM-UWB transceiver implementations provides a glimpse into the practical capabilities of this modulation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scheme.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wide range of wireless technologies exist that provide a different set of capabilities tailored for different applications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Both of these properties are highly important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WSN applications, and guarantee that the FM-UWB will find its place among the existing radios.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existing degree of freedom in the proposed modulation technique is the sub-channels scaling.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Potential to parallelize communication through sub-carrier FDMA, on top of existing TDMA could bring both latency and power savings at a network level.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general, the 5G networks are expected to provide high data rates in order to deliver diverse set of new services such as ultra-high-definition video streaming or augmented reality to growing number of data-hungry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 is severe in unsaturated traffic scenarios, where many of the DRX cycles have eventually no data allocation for a particular mobile device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LNA deactivation together with other hardware issues easily lead to substantially reduced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sensitivity, compared to the sensitivity requirements of cellular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devices.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further reduce the impact of any possible residual clock drift, the proposed receiver has two-stage mechanism to recover any potential symbol time offset (STO) and carrier frequency offset (CFO).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different scheme is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 the receiver is always duty cycled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advantage of the proposed modification compared to the described multi-user scheme is that a larger number of channels can be used in the same bandwidth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wake-up receivers found in literature consume from 100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µW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the way down to 100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nW.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design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from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be truly power efficient, the LO generator must consume sufficiently low power.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for the proposed receiver architecture this will never be the case and the amplitude of the second harmonic will depend on offset and demodulator delay.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wake-up receiver detection performance is first analysed, through empirical simulations, followed by the system energy saving and latency evaluations where also comparisons to the analytical results are made.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flexibility is particularly interesting in the context of the wake-up scheme, as both the bandwidth and the gain performance can be adapted for the reception of the wake-up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signaling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begin by addressing the reliability of the wake-up signal detection 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WRx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together with the achievable synchronization performance, with specific emphasis on challenging low-SNR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conditions.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performances of the developed NM and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DRXenabled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reference cellular subsystem are compared, for different values of the w-cycle and the short/long DRX cycle lengths.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Novel wake-up signaling for enhanced energy efficiency of 5G and beyond mobile devices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Rostami, K. Heiska, O. Puchko, J. Talvitie, K. Leppanen, and M. Valkama,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a new wake-up signaling for 5G control plane is introduced, aiming to reduce energy consumption of cellular module in downlink.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Five disruptive technology directions for 5G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F. Boccardi, R. W. Heath, A. Lozano, T. L. Marzetta, and P. Popovski,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key ideas for each technology are described, along with their potential impact on 5G and the research challenges that remain.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847850"/>
                <a:gridCol w="3295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5G: Personal mobile internet beyond what cellular did to telephony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G. Fettweis and S. Alamouti,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Cellular technology has dramatically changed our society and the way we communicate. First it impacted voice telephony, and then has been making inroads into data access, applications, and services.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Powering the Internet of Things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Jayakumar, K. Lee, W. S. Lee, A. Raha, Y. Kim, and V. Raghunathan,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Most of these devices will be wireless due to the expense, inconvenience, or in some cases, the sheer infeasibility of wiring them.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524000"/>
            <a:ext cx="6629399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article, a timely wake-up radio based access scheme was studied, developed and analyzed, in order to facilitate improved mobile device power-efficiency vs. latency tradeoffs in future 5G and beyond systems. Specifically, an efficient wake-up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signaling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structure was developed, such that reliable wake-up detection can be achieved even in challenging conditions with negative SNRs. Additionally, efficient receiver processing solutions, building on the proposed wake-up signal structure, were also described, for joint synchronization and wake-up symbol location estimation purposes, as well as to decode the actual wake-up indicator bit. We also addressed the wake-up receiver hardware and implementation aspects, while also analyzed the system power consumption and latency characteristics analytically in closed-form. A large collection of representative numerical results was also provided, evidencing that very reliable wake-up signal detection can be achieved even at negative SNRs. Additionally, the numerical results showed that the delay and power consumption characteristics are functions of the involved wake-up cycle and the related parameters, allowing for the system optimization per application such that desired balance between the power-efficiency and latency is achieved.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Rostami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Heiska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O.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Puchko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Talvitie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Leppanen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Valkama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“Novel wake-up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signaling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enhanced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energyefficiency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of 5G and beyond mobile devices,” in Proc. IEEE GLOBECOM 2018, Dec. 2018, pp. 1–7.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Boccardi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W. Heath, A. Lozano, T.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Marzetta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Popovski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“Five disruptive technology directions for 5G,” IEEE Communications Magazine, vol. 52, no. 2, pp. 74–80, February 2014.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Fettweis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Alamouti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“5G: Personal mobile internet beyond what cellular did to telephony,” IEEE Communications Magazine, vol. 52, no. 2, pp. 140–145, February 2014.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Jayakumar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K. Lee, W. S. Lee,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Raha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Y. Kim, and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Raghunathan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“Powering the Internet of Things,” in Proc. ACM ISLPED 2014. New York, NY, USA: ACM, 2014, pp. 375–380.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“Designing mobile devices for low power and thermal efficiency,” Qualcomm Technologies, Inc., Tech. Rep., Oct. 2013.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A. Carroll and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Heiser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“An analysis of power consumption in a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smartphone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,” in Proc. USENIXATC2010. Berkeley, CA, USA: USENIX Association, 2010, pp. 21–21.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7]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Lauridsen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“Studies on mobile terminal energy consumption for LTE and future 5G,” Ph.D. dissertation, Aalborg University, 2015.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8] “IMT traffic estimates for the years 2020 to 2030,” ITU-R, Tech. Rep., July 2015.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9] S. P. Erik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Dahlman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Skold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4G LTE/LTE-Advanced for Mobile Broadband. Academic Press, 2011.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10] N.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Mazloum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O.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Edfors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“Performance analysis and energy optimization of wake-up receiver schemes for wireless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lowpower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applications,” IEEE Transactions on Wireless Communications, vol. 13, no. 12, pp. 7050–7061, Dec 2014.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1270</TotalTime>
  <Words>1586</Words>
  <Application>Microsoft Office PowerPoint</Application>
  <PresentationFormat>On-screen Show (4:3)</PresentationFormat>
  <Paragraphs>71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A 193-nW Wake-Up Receiver Achieving -84.5-dBm Sensitivity For Green Wireless Communications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2021-08-17T08:56:45Z</dcterms:modified>
</cp:coreProperties>
</file>