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Interference-Aware NFV-enabled Multicast Service in Resource-Constrained Wireless Mesh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5257800"/>
          </a:xfrm>
        </p:spPr>
        <p:txBody>
          <a:bodyPr>
            <a:noAutofit/>
          </a:bodyPr>
          <a:lstStyle/>
          <a:p>
            <a:pPr algn="just">
              <a:buNone/>
            </a:pPr>
            <a:r>
              <a:rPr lang="en-IN" sz="2000" dirty="0" smtClean="0">
                <a:latin typeface="Times New Roman" pitchFamily="18" charset="0"/>
                <a:cs typeface="Times New Roman" pitchFamily="18" charset="0"/>
              </a:rPr>
              <a:t>    Network </a:t>
            </a:r>
            <a:r>
              <a:rPr lang="en-IN" sz="2000" dirty="0" smtClean="0">
                <a:latin typeface="Times New Roman" pitchFamily="18" charset="0"/>
                <a:cs typeface="Times New Roman" pitchFamily="18" charset="0"/>
              </a:rPr>
              <a:t>Function Virtualization is a key technology that enables network operators to provide diverse communication services flexibly over a common infrastructure, resulting in a significantly reduced cost. This paper addresses the problem of optimal network function virtualization for providing multicast services in wireless mesh networks with minimal total cost. This problem is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in two different ways: Link-based Model (LBM) and Path-based Model (PBM). In both models, we formulate the problem as an integer linear program to find the best hosts for virtual network functions and to steer traffic across them by considering wireless interference and resource budgets. Furthermore, we propose a heuristic solution based on the decomposition of the problem into two smaller sub-problems that can be solved sequentially in two phases. In the first phase, a multicast tree for forwarding traffic is constructed, while in the second phase, the required network functions are instantiated in appropriately chosen nodes. Simulation results are presented to compare the performance and complexity of the exact solutions of link-based and path-based approaches and the proposed heuristic approach. These results demonstrate the effectiveness of the proposed path-based model and the heuristic algorithm</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then important to study how to realize the friendly coexistence between satellite and terrestrial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since user distribution is relatively intensive from the perspective of the satellite, there may exist spatial correlations across multiple users in the considered multiuser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existing literature, there are various kinds of multi-gateway cooperation in multi-beam satellite systems, such as joint multi-gateway processing with partial CSI and partial data sharing.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SCUG method outperforms the existing GUG method except for the case where users are sparsely distributed, verifying the benefits of exploiting spatial correlations in user grouping</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We now present the optimization framework of throughput maximization problem incorporating coordinated and non-coordinated interference constraints in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wireless mesh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plan to address this issue by avoiding link elimination and adjusting the flow rates of links to reduce the impact of multilevel non-coordinated interference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given the broadcast nature of the wireless medium, interference has a significant impact on the capacity of wireless links.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basic reason for inaccuracy is the underlying assumption that all interfering links have similar impact.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increase the bandwidth utilization efficiency, the authors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proposed to dynamically allocate the orthogonal bandwidth based on different traffic demands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in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a joint carrier–power-bandwidth allocation scheme to maximize the throughput of the satellite network, which operates in the microwave frequency band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techniques have been proposed in order to optimize the feeder link spectrum resource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efficiently exploit the superiority of the proposed JSDM framework, an elaborated user grouping scheme is worth being studied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JSDM-based RRM framework is generic and can be adaptive to various communication systems.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improved performance is because of the adequate handling of non-coordinated interference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an efficient routing scheme is required, which considers coordinated as well as asymmetric non-coordinated interactions of transmitters and receivers during path construction procedure to avoid such bottleneck links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combination of accurate interference estimation and interference avoidance/mitigation techniques is mandatory for acceptable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performance of AMRTC is compared with AOMDV, Multipath Dynamic Source Routing (MDSR), and AVAIL in terms of offered traffic load and network throughput.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mesh networks: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1.Akyildiz IF, Wand X, Wang 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Wireless mesh networks (WMNs) consist of mesh routers and mesh clients, where mesh routers have minimal mobility and form the backbone of WMNs.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 Guide to Wireless Mesh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Misra S, Misra SC, Woungang I (Eds)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the current era, the fourth industrial revolution and new generation wireless communication technologies are enabling pervasive connectivity between objects.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On-demand multipath routing for mobile ad hoc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Nasipuri A, Das SR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Mobile ad hoc networks are characterized by multi-hop wireless links, absence of any cellular infrastructure, and frequent host mobility.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Routing in multi-radio, multi-hop wireless mesh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Draves R, Padhye J, Zill B</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focus on wireless networks with stationary nodes, such as community wireless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76400" y="1143000"/>
            <a:ext cx="67818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has presented an integrated approach of multipath routing and topology control to achieve throughput maximization by reducing multilevel interference dependencies and non-coordinated interference. The problem is represented as a Linear Programming model where multilevel non-coordinated interference dependencies are eliminated during the process of route selection. The model is followed by AMRTC algorithm for route selection that achieves the same objective. Eliminating non-coordinated interference dependencies also results in fewer paths, each having fewer hops. Consequently, improved end-to-end throughput is achieved, compared to the existing multipath routing algorithms as well as </a:t>
            </a:r>
            <a:r>
              <a:rPr lang="en-IN" sz="2000" dirty="0" err="1" smtClean="0">
                <a:latin typeface="Times New Roman" pitchFamily="18" charset="0"/>
                <a:cs typeface="Times New Roman" pitchFamily="18" charset="0"/>
              </a:rPr>
              <a:t>unipath</a:t>
            </a:r>
            <a:r>
              <a:rPr lang="en-IN" sz="2000" dirty="0" smtClean="0">
                <a:latin typeface="Times New Roman" pitchFamily="18" charset="0"/>
                <a:cs typeface="Times New Roman" pitchFamily="18" charset="0"/>
              </a:rPr>
              <a:t> routing algorithms that aim at constructing high-quality </a:t>
            </a:r>
            <a:r>
              <a:rPr lang="en-IN" sz="2000" dirty="0" smtClean="0">
                <a:latin typeface="Times New Roman" pitchFamily="18" charset="0"/>
                <a:cs typeface="Times New Roman" pitchFamily="18" charset="0"/>
              </a:rPr>
              <a:t>routes.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1.Akyildiz IF, Wand X, Wang W: Wireless mesh networks: a survey. J.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Netw</a:t>
            </a:r>
            <a:r>
              <a:rPr lang="en-IN" sz="2000" dirty="0" smtClean="0">
                <a:latin typeface="Times New Roman" pitchFamily="18" charset="0"/>
                <a:cs typeface="Times New Roman" pitchFamily="18" charset="0"/>
              </a:rPr>
              <a:t>. ISDN </a:t>
            </a:r>
            <a:r>
              <a:rPr lang="en-IN" sz="2000" dirty="0" err="1" smtClean="0">
                <a:latin typeface="Times New Roman" pitchFamily="18" charset="0"/>
                <a:cs typeface="Times New Roman" pitchFamily="18" charset="0"/>
              </a:rPr>
              <a:t>Syst</a:t>
            </a:r>
            <a:r>
              <a:rPr lang="en-IN" sz="2000" dirty="0" smtClean="0">
                <a:latin typeface="Times New Roman" pitchFamily="18" charset="0"/>
                <a:cs typeface="Times New Roman" pitchFamily="18" charset="0"/>
              </a:rPr>
              <a:t> 2005, 47(4):445-487. </a:t>
            </a:r>
            <a:r>
              <a:rPr lang="en-IN" sz="2000" dirty="0" smtClean="0">
                <a:latin typeface="Times New Roman" pitchFamily="18" charset="0"/>
                <a:cs typeface="Times New Roman" pitchFamily="18" charset="0"/>
              </a:rPr>
              <a:t>doi:10.1.1.61.2545.</a:t>
            </a:r>
            <a:endParaRPr lang="en-IN" sz="2000" b="1"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Misra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Misra</a:t>
            </a:r>
            <a:r>
              <a:rPr lang="en-IN" sz="2000" dirty="0" smtClean="0">
                <a:latin typeface="Times New Roman" pitchFamily="18" charset="0"/>
                <a:cs typeface="Times New Roman" pitchFamily="18" charset="0"/>
              </a:rPr>
              <a:t> SC, </a:t>
            </a:r>
            <a:r>
              <a:rPr lang="en-IN" sz="2000" dirty="0" err="1" smtClean="0">
                <a:latin typeface="Times New Roman" pitchFamily="18" charset="0"/>
                <a:cs typeface="Times New Roman" pitchFamily="18" charset="0"/>
              </a:rPr>
              <a:t>Woungang</a:t>
            </a:r>
            <a:r>
              <a:rPr lang="en-IN" sz="2000" dirty="0" smtClean="0">
                <a:latin typeface="Times New Roman" pitchFamily="18" charset="0"/>
                <a:cs typeface="Times New Roman" pitchFamily="18" charset="0"/>
              </a:rPr>
              <a:t> I (</a:t>
            </a:r>
            <a:r>
              <a:rPr lang="en-IN" sz="2000" dirty="0" err="1" smtClean="0">
                <a:latin typeface="Times New Roman" pitchFamily="18" charset="0"/>
                <a:cs typeface="Times New Roman" pitchFamily="18" charset="0"/>
              </a:rPr>
              <a:t>Eds</a:t>
            </a:r>
            <a:r>
              <a:rPr lang="en-IN" sz="2000" dirty="0" smtClean="0">
                <a:latin typeface="Times New Roman" pitchFamily="18" charset="0"/>
                <a:cs typeface="Times New Roman" pitchFamily="18" charset="0"/>
              </a:rPr>
              <a:t>): In Guide to Wireless Mesh Networks. 2009</a:t>
            </a:r>
            <a:r>
              <a:rPr lang="en-IN" sz="2000" dirty="0" smtClean="0">
                <a:latin typeface="Times New Roman" pitchFamily="18" charset="0"/>
                <a:cs typeface="Times New Roman" pitchFamily="18" charset="0"/>
              </a:rPr>
              <a:t>.</a:t>
            </a:r>
            <a:endParaRPr lang="en-IN" sz="2000" b="1"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3.One laptop per child . Accessed 14 July 2012 http://www.laptop.org</a:t>
            </a:r>
            <a:r>
              <a:rPr lang="en-IN" sz="2000" u="sng"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4.Co-operative mobility . Accessed 15 May 2014 http://nicta.com.au/research/completed_projects/smart_transport_and_roads/star_projects/starcom</a:t>
            </a:r>
          </a:p>
          <a:p>
            <a:pPr algn="just">
              <a:lnSpc>
                <a:spcPct val="150000"/>
              </a:lnSpc>
            </a:pPr>
            <a:r>
              <a:rPr lang="en-IN" sz="2000" dirty="0" smtClean="0">
                <a:latin typeface="Times New Roman" pitchFamily="18" charset="0"/>
                <a:cs typeface="Times New Roman" pitchFamily="18" charset="0"/>
              </a:rPr>
              <a:t>5.Packethop . Accessed 15 May 2014 http://www.crunchbase.com/organization/packethop</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50000"/>
              </a:lnSpc>
            </a:pPr>
            <a:r>
              <a:rPr lang="en-IN" sz="1800" dirty="0" smtClean="0">
                <a:latin typeface="Times New Roman" pitchFamily="18" charset="0"/>
                <a:cs typeface="Times New Roman" pitchFamily="18" charset="0"/>
              </a:rPr>
              <a:t>6.Open Mesh/Cloud-managed wireless networks . Accessed 15 May 2014 http://open-mesh.com</a:t>
            </a:r>
            <a:r>
              <a:rPr lang="en-IN" sz="1800" u="sng"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Nasipuri</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A, Das SR: On-demand multipath routing for mobile ad hoc networks. Proceedings of International Conference on Computer Communications and Networks ICCCN 11–13 October 1999, 64-70. </a:t>
            </a:r>
            <a:r>
              <a:rPr lang="en-IN" sz="1800" dirty="0" smtClean="0">
                <a:latin typeface="Times New Roman" pitchFamily="18" charset="0"/>
                <a:cs typeface="Times New Roman" pitchFamily="18" charset="0"/>
              </a:rPr>
              <a:t>doi:10.1109/ICCCN.1999.805497</a:t>
            </a:r>
            <a:endParaRPr lang="en-IN" sz="1800" b="1"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8.Hu YC, </a:t>
            </a:r>
            <a:r>
              <a:rPr lang="en-IN" sz="1800" dirty="0" err="1" smtClean="0">
                <a:latin typeface="Times New Roman" pitchFamily="18" charset="0"/>
                <a:cs typeface="Times New Roman" pitchFamily="18" charset="0"/>
              </a:rPr>
              <a:t>Perrig</a:t>
            </a:r>
            <a:r>
              <a:rPr lang="en-IN" sz="1800" dirty="0" smtClean="0">
                <a:latin typeface="Times New Roman" pitchFamily="18" charset="0"/>
                <a:cs typeface="Times New Roman" pitchFamily="18" charset="0"/>
              </a:rPr>
              <a:t> A, Johnson DB: </a:t>
            </a:r>
            <a:r>
              <a:rPr lang="en-IN" sz="1800" dirty="0" err="1" smtClean="0">
                <a:latin typeface="Times New Roman" pitchFamily="18" charset="0"/>
                <a:cs typeface="Times New Roman" pitchFamily="18" charset="0"/>
              </a:rPr>
              <a:t>Ariadne</a:t>
            </a:r>
            <a:r>
              <a:rPr lang="en-IN" sz="1800" dirty="0" smtClean="0">
                <a:latin typeface="Times New Roman" pitchFamily="18" charset="0"/>
                <a:cs typeface="Times New Roman" pitchFamily="18" charset="0"/>
              </a:rPr>
              <a:t>: a secure on-demand routing protocol for ad hoc networks. J. Wireless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2005, 11(1–2):21-38. doi:10.1007//</a:t>
            </a:r>
            <a:r>
              <a:rPr lang="en-IN" sz="1800" dirty="0" smtClean="0">
                <a:latin typeface="Times New Roman" pitchFamily="18" charset="0"/>
                <a:cs typeface="Times New Roman" pitchFamily="18" charset="0"/>
              </a:rPr>
              <a:t>s11276-004-4744-y</a:t>
            </a:r>
            <a:endParaRPr lang="en-IN" sz="1800" b="1"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Draves</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R, </a:t>
            </a:r>
            <a:r>
              <a:rPr lang="en-IN" sz="1800" dirty="0" err="1" smtClean="0">
                <a:latin typeface="Times New Roman" pitchFamily="18" charset="0"/>
                <a:cs typeface="Times New Roman" pitchFamily="18" charset="0"/>
              </a:rPr>
              <a:t>Padhye</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Zill</a:t>
            </a:r>
            <a:r>
              <a:rPr lang="en-IN" sz="1800" dirty="0" smtClean="0">
                <a:latin typeface="Times New Roman" pitchFamily="18" charset="0"/>
                <a:cs typeface="Times New Roman" pitchFamily="18" charset="0"/>
              </a:rPr>
              <a:t> B: Routing in multi-radio, multi-hop wireless mesh networks. In Proceedings of the </a:t>
            </a:r>
            <a:r>
              <a:rPr lang="en-IN" sz="1800" dirty="0" err="1" smtClean="0">
                <a:latin typeface="Times New Roman" pitchFamily="18" charset="0"/>
                <a:cs typeface="Times New Roman" pitchFamily="18" charset="0"/>
              </a:rPr>
              <a:t>MobiCom</a:t>
            </a:r>
            <a:r>
              <a:rPr lang="en-IN" sz="1800" dirty="0" smtClean="0">
                <a:latin typeface="Times New Roman" pitchFamily="18" charset="0"/>
                <a:cs typeface="Times New Roman" pitchFamily="18" charset="0"/>
              </a:rPr>
              <a:t>. Philadelphia; 26 September to 1 October 2004:114-128</a:t>
            </a:r>
            <a:r>
              <a:rPr lang="en-IN" sz="1800" dirty="0" smtClean="0">
                <a:latin typeface="Times New Roman" pitchFamily="18" charset="0"/>
                <a:cs typeface="Times New Roman" pitchFamily="18" charset="0"/>
              </a:rPr>
              <a:t>.</a:t>
            </a:r>
            <a:endParaRPr lang="en-IN" sz="1800" b="1"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10.Meng X, Tan K, Zhang Q: Joint routing and channel assignment in multi-radio wireless mesh networks. In Proceedings of IEEE International Conference on Communications. Istanbul; 11–15 June 2006, vol. 9:3596-3601.</a:t>
            </a: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849</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Interference-Aware NFV-enabled Multicast Service in Resource-Constrained Wireless Mesh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2021-08-16T11:14:33Z</dcterms:modified>
</cp:coreProperties>
</file>