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Experimental Evaluations of Malicious Node Detection on Wireless Sensor Network Environment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685800"/>
            <a:ext cx="7498080" cy="5257800"/>
          </a:xfrm>
        </p:spPr>
        <p:txBody>
          <a:bodyPr>
            <a:noAutofit/>
          </a:bodyPr>
          <a:lstStyle/>
          <a:p>
            <a:pPr algn="just">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modern era, each and every individual needs to utilize the communication medium for sending and receiving the respective data between source and destination entities. A Wireless Sensor Network (WSN) environments provide such facility to clients to perform a successful and range free communication between source and destination. This paper utilizes the same logic of WSN in an enhanced way, by means of adding some security metrics and associated communication strategies. The routing protocol consideration is a most import ant concern for every communication medium, in this paper a Modified </a:t>
            </a:r>
            <a:r>
              <a:rPr lang="en-IN" sz="2000" dirty="0" err="1" smtClean="0">
                <a:latin typeface="Times New Roman" pitchFamily="18" charset="0"/>
                <a:cs typeface="Times New Roman" pitchFamily="18" charset="0"/>
              </a:rPr>
              <a:t>Adhoc</a:t>
            </a:r>
            <a:r>
              <a:rPr lang="en-IN" sz="2000" dirty="0" smtClean="0">
                <a:latin typeface="Times New Roman" pitchFamily="18" charset="0"/>
                <a:cs typeface="Times New Roman" pitchFamily="18" charset="0"/>
              </a:rPr>
              <a:t>-On demand-Distance-Vector (</a:t>
            </a:r>
            <a:r>
              <a:rPr lang="en-IN" sz="2000" dirty="0" err="1" smtClean="0">
                <a:latin typeface="Times New Roman" pitchFamily="18" charset="0"/>
                <a:cs typeface="Times New Roman" pitchFamily="18" charset="0"/>
              </a:rPr>
              <a:t>mAODV</a:t>
            </a:r>
            <a:r>
              <a:rPr lang="en-IN" sz="2000" dirty="0" smtClean="0">
                <a:latin typeface="Times New Roman" pitchFamily="18" charset="0"/>
                <a:cs typeface="Times New Roman" pitchFamily="18" charset="0"/>
              </a:rPr>
              <a:t>) is introduced to perform the routing configurations in an efficient way. This proposed approach of </a:t>
            </a:r>
            <a:r>
              <a:rPr lang="en-IN" sz="2000" dirty="0" err="1" smtClean="0">
                <a:latin typeface="Times New Roman" pitchFamily="18" charset="0"/>
                <a:cs typeface="Times New Roman" pitchFamily="18" charset="0"/>
              </a:rPr>
              <a:t>mAODV</a:t>
            </a:r>
            <a:r>
              <a:rPr lang="en-IN" sz="2000" dirty="0" smtClean="0">
                <a:latin typeface="Times New Roman" pitchFamily="18" charset="0"/>
                <a:cs typeface="Times New Roman" pitchFamily="18" charset="0"/>
              </a:rPr>
              <a:t> is acquired from the logics of classical AODV model but instead of using the common transmission and reception power ratio the metrics are improvised and it is considered to be the iteration independent routing protocol, in which it consists of self-initiation features over mobile network environment as well as considering the routing metrics such as node-mobility, network link issues, data-packet missing issues and so on.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    This </a:t>
            </a:r>
            <a:r>
              <a:rPr lang="en-IN" sz="2000" dirty="0" smtClean="0">
                <a:latin typeface="Times New Roman" pitchFamily="18" charset="0"/>
                <a:cs typeface="Times New Roman" pitchFamily="18" charset="0"/>
              </a:rPr>
              <a:t>paper associates a latest technology of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 this WSN environment to provide a reliable communication between source and destination entities. The purpose of placing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to improvise the communication abilities between Base station and the network mobile nodes, in which the data directly communicates between the cluster node and the base station requires a huge time interval, so that the adoption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provides a constant surfing power to the channel for communication as well as the routing metrics are improvised in clear manner. An integration of these details such as Internet of Things, WSN and the modified routing protocol </a:t>
            </a:r>
            <a:r>
              <a:rPr lang="en-IN" sz="2000" dirty="0" err="1" smtClean="0">
                <a:latin typeface="Times New Roman" pitchFamily="18" charset="0"/>
                <a:cs typeface="Times New Roman" pitchFamily="18" charset="0"/>
              </a:rPr>
              <a:t>mAODV</a:t>
            </a:r>
            <a:r>
              <a:rPr lang="en-IN" sz="2000" dirty="0" smtClean="0">
                <a:latin typeface="Times New Roman" pitchFamily="18" charset="0"/>
                <a:cs typeface="Times New Roman" pitchFamily="18" charset="0"/>
              </a:rPr>
              <a:t> is </a:t>
            </a:r>
            <a:r>
              <a:rPr lang="en-IN" sz="2000" dirty="0" err="1" smtClean="0">
                <a:latin typeface="Times New Roman" pitchFamily="18" charset="0"/>
                <a:cs typeface="Times New Roman" pitchFamily="18" charset="0"/>
              </a:rPr>
              <a:t>combinedly</a:t>
            </a:r>
            <a:r>
              <a:rPr lang="en-IN" sz="2000" dirty="0" smtClean="0">
                <a:latin typeface="Times New Roman" pitchFamily="18" charset="0"/>
                <a:cs typeface="Times New Roman" pitchFamily="18" charset="0"/>
              </a:rPr>
              <a:t> called as Improved Cluster enabled Routing Protocol with Fault Detection Metrics (ICRPFDM). This proposed approach of ICRPFDM provides ...</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contrast to sensor nodes in flat ad hoc sensor networks, sensor nodes in the lowest layer of this hierarchical network do not offer multi-hop routing capability to its </a:t>
            </a:r>
            <a:r>
              <a:rPr lang="en-IN" sz="2000" dirty="0" err="1" smtClean="0">
                <a:latin typeface="Times New Roman" pitchFamily="18" charset="0"/>
                <a:cs typeface="Times New Roman" pitchFamily="18" charset="0"/>
              </a:rPr>
              <a:t>neighbors</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 </a:t>
            </a:r>
            <a:r>
              <a:rPr lang="en-IN" sz="2000" dirty="0" smtClean="0">
                <a:latin typeface="Times New Roman" pitchFamily="18" charset="0"/>
                <a:cs typeface="Times New Roman" pitchFamily="18" charset="0"/>
              </a:rPr>
              <a:t>number of Sensor Nodes (SNs) are organized as a group and controlled by a higher layer node, the Forwarding Node (FN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other words, it is possible that under certain conditions nodes cannot find the minimum number of </a:t>
            </a:r>
            <a:r>
              <a:rPr lang="en-IN" sz="2000" dirty="0" err="1" smtClean="0">
                <a:latin typeface="Times New Roman" pitchFamily="18" charset="0"/>
                <a:cs typeface="Times New Roman" pitchFamily="18" charset="0"/>
              </a:rPr>
              <a:t>neighboring</a:t>
            </a:r>
            <a:r>
              <a:rPr lang="en-IN" sz="2000" dirty="0" smtClean="0">
                <a:latin typeface="Times New Roman" pitchFamily="18" charset="0"/>
                <a:cs typeface="Times New Roman" pitchFamily="18" charset="0"/>
              </a:rPr>
              <a:t> nodes in order to be named trusted.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is critical to detect and isolate the compromised nodes in order to avoid being misled by the falsified information injected by the adversary.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One of the main security issues in WSNs is manifested when malicious nodes spoof their identities and locations.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we propose a decentralised malicious node detection technique based on the received signal strength indicator (RSSI).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authors propose a non-cooperative game theory approach for handling security issues in WSNs where the game is defined between the nodes and the IDS.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fix all but one parameter, and study the impact of this particular parameter.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study the impact of neighbour density (the number of neighbouring nodes for each node) on the detection phase.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457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proposed a novel weighted-trust evaluation based scheme to detect compromised or misbehaved nodes in wireless sensor networks.</a:t>
            </a:r>
          </a:p>
          <a:p>
            <a:pPr algn="just">
              <a:lnSpc>
                <a:spcPct val="150000"/>
              </a:lnSpc>
            </a:pPr>
            <a:r>
              <a:rPr lang="en-IN" sz="2000" dirty="0" smtClean="0">
                <a:latin typeface="Times New Roman" pitchFamily="18" charset="0"/>
                <a:cs typeface="Times New Roman" pitchFamily="18" charset="0"/>
              </a:rPr>
              <a:t>On top of a hierarchical WSN architecture, in this paper we proposed a novel scheme based on weighted-trust evaluation to detect malicious nodes. </a:t>
            </a:r>
          </a:p>
          <a:p>
            <a:pPr algn="just">
              <a:lnSpc>
                <a:spcPct val="150000"/>
              </a:lnSpc>
            </a:pPr>
            <a:r>
              <a:rPr lang="en-IN" sz="2000" dirty="0" smtClean="0">
                <a:latin typeface="Times New Roman" pitchFamily="18" charset="0"/>
                <a:cs typeface="Times New Roman" pitchFamily="18" charset="0"/>
              </a:rPr>
              <a:t>In this paper, we proposed a weighted-trust evaluation (WTE) based scheme to detect the compromised nodes by monitoring its reported data. </a:t>
            </a:r>
          </a:p>
          <a:p>
            <a:pPr algn="just">
              <a:lnSpc>
                <a:spcPct val="150000"/>
              </a:lnSpc>
            </a:pPr>
            <a:r>
              <a:rPr lang="en-IN" sz="2000" dirty="0" smtClean="0">
                <a:latin typeface="Times New Roman" pitchFamily="18" charset="0"/>
                <a:cs typeface="Times New Roman" pitchFamily="18" charset="0"/>
              </a:rPr>
              <a:t>They proposed to detect malicious node by comparing its output with an aggregation value.</a:t>
            </a:r>
          </a:p>
          <a:p>
            <a:pPr algn="just">
              <a:lnSpc>
                <a:spcPct val="150000"/>
              </a:lnSpc>
            </a:pPr>
            <a:r>
              <a:rPr lang="en-IN" sz="2000" dirty="0" smtClean="0">
                <a:latin typeface="Times New Roman" pitchFamily="18" charset="0"/>
                <a:cs typeface="Times New Roman" pitchFamily="18" charset="0"/>
              </a:rPr>
              <a:t>It demonstrates that the proposed detection algorithm is efficient for both large networks and high attack probability conditions.</a:t>
            </a:r>
          </a:p>
          <a:p>
            <a:pPr algn="just">
              <a:lnSpc>
                <a:spcPct val="150000"/>
              </a:lnSpc>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Wireless sensor networks (WSNs) are comprised of multiple sensors, which are connected to each others in order to perform collaborative or cooperative functions.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authors used the k-means algorithm in order to detect malicious nodes performing spoofing or Sybil attacks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where the nodes performing the localisation technique are represented with black stars, and the sketched four circles locate the attacker location at the centre point of their intersection area</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WSNs are used in various applications such as environmental monitoring, health and medical monitoring, industrial monitoring, as well as many other </a:t>
            </a:r>
            <a:r>
              <a:rPr lang="en-IN" sz="2000" dirty="0" smtClean="0">
                <a:latin typeface="Times New Roman" pitchFamily="18" charset="0"/>
                <a:cs typeface="Times New Roman" pitchFamily="18" charset="0"/>
              </a:rPr>
              <a:t>applications.</a:t>
            </a:r>
          </a:p>
          <a:p>
            <a:pPr algn="just">
              <a:lnSpc>
                <a:spcPct val="150000"/>
              </a:lnSpc>
            </a:pPr>
            <a:r>
              <a:rPr lang="en-IN" sz="2000" dirty="0" smtClean="0">
                <a:latin typeface="Times New Roman" pitchFamily="18" charset="0"/>
                <a:cs typeface="Times New Roman" pitchFamily="18" charset="0"/>
              </a:rPr>
              <a:t>Nearest neighbour-based approaches can be used for detection but they are computationally expensive for WSNs.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217805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Security in wireless sensor networks: a survey</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Aslan, Y.E. and Kayaaslan, E. (2008),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Wireless Sensor Network is an emerging technology that shows great promise for various futuristic applications both for mass public and military.</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Malicious node detection in wireless sensor networks using weighted trust evaluation</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Atakli, I.M., Hu, H., Chen, Y., Ku, W.S. and Su, Z. (2008)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 It is critical to detect and isolate the compromised nodes in order to avoid being misled by the falsified information injected by the adversary through compromised nodes</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Malicious node detection in wireless sensor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Atassi, A., Sayegh, N., Elhajj, I., Chehab, A. and Kayssi, A. (2013)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propose a decentralized malicious node detection technique based on the Received Signal Strength Indicator (RSSI).</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Detecting and localizing wireless spoofing attacks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Chen, Y., Trappe, W. and Martin, R.P. (2007)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this paper we propose a method for both detecting spoofing attacks, as well as locating the positions of adversaries performing the attacks.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4.png"/>
          <p:cNvPicPr>
            <a:picLocks noGrp="1" noChangeAspect="1" noChangeArrowheads="1"/>
          </p:cNvPicPr>
          <p:nvPr>
            <p:ph idx="1"/>
          </p:nvPr>
        </p:nvPicPr>
        <p:blipFill>
          <a:blip r:embed="rId2"/>
          <a:srcRect/>
          <a:stretch>
            <a:fillRect/>
          </a:stretch>
        </p:blipFill>
        <p:spPr bwMode="auto">
          <a:xfrm>
            <a:off x="1905000" y="1524000"/>
            <a:ext cx="6629399" cy="4724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We </a:t>
            </a:r>
            <a:r>
              <a:rPr lang="en-IN" sz="2000" dirty="0" smtClean="0">
                <a:latin typeface="Times New Roman" pitchFamily="18" charset="0"/>
                <a:cs typeface="Times New Roman" pitchFamily="18" charset="0"/>
              </a:rPr>
              <a:t>introduced an outlier detection and localisation technique for WSNs using the empirical </a:t>
            </a:r>
            <a:r>
              <a:rPr lang="en-IN" sz="2000" dirty="0" err="1" smtClean="0">
                <a:latin typeface="Times New Roman" pitchFamily="18" charset="0"/>
                <a:cs typeface="Times New Roman" pitchFamily="18" charset="0"/>
              </a:rPr>
              <a:t>pathloss</a:t>
            </a:r>
            <a:r>
              <a:rPr lang="en-IN" sz="2000" dirty="0" smtClean="0">
                <a:latin typeface="Times New Roman" pitchFamily="18" charset="0"/>
                <a:cs typeface="Times New Roman" pitchFamily="18" charset="0"/>
              </a:rPr>
              <a:t> model and we studied the impact of individual parameters on the detection rate as well as the impact of the neighbour density on the localisation accuracy. The results showed that increasing the number of samples in the detection phase leads to a higher detection rate since we obtain a better description of the environment. Moreover, we showed how the participation of multiple nodes in the detection process enhances the detection accuracy. Our method has proven to provide good false positive and false negative rates even in the presence of mobility. As for future work, we plan to introduce a more accurate localisation technique, and to investigate additional parameters in order to improve the detection </a:t>
            </a:r>
            <a:r>
              <a:rPr lang="en-IN" sz="2000" dirty="0" smtClean="0">
                <a:latin typeface="Times New Roman" pitchFamily="18" charset="0"/>
                <a:cs typeface="Times New Roman" pitchFamily="18" charset="0"/>
              </a:rPr>
              <a:t>accuracy.</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228600"/>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228600"/>
            <a:ext cx="7790688" cy="5715000"/>
          </a:xfrm>
        </p:spPr>
        <p:txBody>
          <a:bodyPr>
            <a:noAutofit/>
          </a:bodyPr>
          <a:lstStyle/>
          <a:p>
            <a:pPr algn="just">
              <a:lnSpc>
                <a:spcPct val="160000"/>
              </a:lnSpc>
            </a:pPr>
            <a:r>
              <a:rPr lang="en-IN" sz="1600" dirty="0" err="1" smtClean="0">
                <a:latin typeface="Times New Roman" pitchFamily="18" charset="0"/>
                <a:cs typeface="Times New Roman" pitchFamily="18" charset="0"/>
              </a:rPr>
              <a:t>Aslan</a:t>
            </a:r>
            <a:r>
              <a:rPr lang="en-IN" sz="1600" dirty="0" smtClean="0">
                <a:latin typeface="Times New Roman" pitchFamily="18" charset="0"/>
                <a:cs typeface="Times New Roman" pitchFamily="18" charset="0"/>
              </a:rPr>
              <a:t>, Y.E. and </a:t>
            </a:r>
            <a:r>
              <a:rPr lang="en-IN" sz="1600" dirty="0" err="1" smtClean="0">
                <a:latin typeface="Times New Roman" pitchFamily="18" charset="0"/>
                <a:cs typeface="Times New Roman" pitchFamily="18" charset="0"/>
              </a:rPr>
              <a:t>Kayaaslan</a:t>
            </a:r>
            <a:r>
              <a:rPr lang="en-IN" sz="1600" dirty="0" smtClean="0">
                <a:latin typeface="Times New Roman" pitchFamily="18" charset="0"/>
                <a:cs typeface="Times New Roman" pitchFamily="18" charset="0"/>
              </a:rPr>
              <a:t>, E. (2008), ‘Security in wireless sensor networks: a survey’, </a:t>
            </a:r>
            <a:r>
              <a:rPr lang="en-IN" sz="1600" dirty="0" err="1" smtClean="0">
                <a:latin typeface="Times New Roman" pitchFamily="18" charset="0"/>
                <a:cs typeface="Times New Roman" pitchFamily="18" charset="0"/>
              </a:rPr>
              <a:t>Bilkent</a:t>
            </a:r>
            <a:r>
              <a:rPr lang="en-IN" sz="1600" dirty="0" smtClean="0">
                <a:latin typeface="Times New Roman" pitchFamily="18" charset="0"/>
                <a:cs typeface="Times New Roman" pitchFamily="18" charset="0"/>
              </a:rPr>
              <a:t> University CS514 Class Files.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Atakli</a:t>
            </a:r>
            <a:r>
              <a:rPr lang="en-IN" sz="1600" dirty="0" smtClean="0">
                <a:latin typeface="Times New Roman" pitchFamily="18" charset="0"/>
                <a:cs typeface="Times New Roman" pitchFamily="18" charset="0"/>
              </a:rPr>
              <a:t>, I.M.,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H., Chen, Y., Ku, W.S. and Su, Z. (2008) ‘Malicious node detection in wireless sensor networks using weighted trust evaluation’, Proc. Spring </a:t>
            </a:r>
            <a:r>
              <a:rPr lang="en-IN" sz="1600" dirty="0" err="1" smtClean="0">
                <a:latin typeface="Times New Roman" pitchFamily="18" charset="0"/>
                <a:cs typeface="Times New Roman" pitchFamily="18" charset="0"/>
              </a:rPr>
              <a:t>Simul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Multiconf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Atassi</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Sayegh</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Elhajj</a:t>
            </a:r>
            <a:r>
              <a:rPr lang="en-IN" sz="1600" dirty="0" smtClean="0">
                <a:latin typeface="Times New Roman" pitchFamily="18" charset="0"/>
                <a:cs typeface="Times New Roman" pitchFamily="18" charset="0"/>
              </a:rPr>
              <a:t>, I., </a:t>
            </a:r>
            <a:r>
              <a:rPr lang="en-IN" sz="1600" dirty="0" err="1" smtClean="0">
                <a:latin typeface="Times New Roman" pitchFamily="18" charset="0"/>
                <a:cs typeface="Times New Roman" pitchFamily="18" charset="0"/>
              </a:rPr>
              <a:t>Chehab</a:t>
            </a:r>
            <a:r>
              <a:rPr lang="en-IN" sz="1600" dirty="0" smtClean="0">
                <a:latin typeface="Times New Roman" pitchFamily="18" charset="0"/>
                <a:cs typeface="Times New Roman" pitchFamily="18" charset="0"/>
              </a:rPr>
              <a:t>, A. and </a:t>
            </a:r>
            <a:r>
              <a:rPr lang="en-IN" sz="1600" dirty="0" err="1" smtClean="0">
                <a:latin typeface="Times New Roman" pitchFamily="18" charset="0"/>
                <a:cs typeface="Times New Roman" pitchFamily="18" charset="0"/>
              </a:rPr>
              <a:t>Kayssi</a:t>
            </a:r>
            <a:r>
              <a:rPr lang="en-IN" sz="1600" dirty="0" smtClean="0">
                <a:latin typeface="Times New Roman" pitchFamily="18" charset="0"/>
                <a:cs typeface="Times New Roman" pitchFamily="18" charset="0"/>
              </a:rPr>
              <a:t>, A. (2013) ‘Malicious node detection in wireless sensor networks’, in Advanced Information Networking and Applications Workshops (WAINA), 27th International Conference on, pp.456–461, IEEE.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Chen</a:t>
            </a:r>
            <a:r>
              <a:rPr lang="en-IN" sz="1600" dirty="0" smtClean="0">
                <a:latin typeface="Times New Roman" pitchFamily="18" charset="0"/>
                <a:cs typeface="Times New Roman" pitchFamily="18" charset="0"/>
              </a:rPr>
              <a:t>, Y., Trappe, W. and Martin, R.P. (2007) ‘Detecting and localizing wireless spoofing attacks’, in Sensor, Mesh and Ad Hoc Communications and Networks, SECON’07, 4th Annual IEEE Communications Society Conference on, pp.193–202, IEEE. </a:t>
            </a:r>
            <a:endParaRPr lang="en-IN" sz="1600" dirty="0" smtClean="0">
              <a:latin typeface="Times New Roman" pitchFamily="18" charset="0"/>
              <a:cs typeface="Times New Roman" pitchFamily="18" charset="0"/>
            </a:endParaRPr>
          </a:p>
          <a:p>
            <a:pPr algn="just">
              <a:lnSpc>
                <a:spcPct val="160000"/>
              </a:lnSpc>
            </a:pPr>
            <a:r>
              <a:rPr lang="en-IN" sz="1600" dirty="0" err="1" smtClean="0">
                <a:latin typeface="Times New Roman" pitchFamily="18" charset="0"/>
                <a:cs typeface="Times New Roman" pitchFamily="18" charset="0"/>
              </a:rPr>
              <a:t>Hur</a:t>
            </a:r>
            <a:r>
              <a:rPr lang="en-IN" sz="1600" dirty="0" smtClean="0">
                <a:latin typeface="Times New Roman" pitchFamily="18" charset="0"/>
                <a:cs typeface="Times New Roman" pitchFamily="18" charset="0"/>
              </a:rPr>
              <a:t>, J., Lee, Y., Yoon, H., </a:t>
            </a:r>
            <a:r>
              <a:rPr lang="en-IN" sz="1600" dirty="0" err="1" smtClean="0">
                <a:latin typeface="Times New Roman" pitchFamily="18" charset="0"/>
                <a:cs typeface="Times New Roman" pitchFamily="18" charset="0"/>
              </a:rPr>
              <a:t>Choi</a:t>
            </a:r>
            <a:r>
              <a:rPr lang="en-IN" sz="1600" dirty="0" smtClean="0">
                <a:latin typeface="Times New Roman" pitchFamily="18" charset="0"/>
                <a:cs typeface="Times New Roman" pitchFamily="18" charset="0"/>
              </a:rPr>
              <a:t>, D. and Jin, S. (2005) ‘Trust evaluation model for wireless sensor networks’, in Advanced Communication Technology, ICACT 2005, The 7th International Conference on, pp.491–496, IEEE.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err="1" smtClean="0">
                <a:latin typeface="Times New Roman" pitchFamily="18" charset="0"/>
                <a:cs typeface="Times New Roman" pitchFamily="18" charset="0"/>
              </a:rPr>
              <a:t>Rappaport</a:t>
            </a:r>
            <a:r>
              <a:rPr lang="en-IN" sz="1800" dirty="0" smtClean="0">
                <a:latin typeface="Times New Roman" pitchFamily="18" charset="0"/>
                <a:cs typeface="Times New Roman" pitchFamily="18" charset="0"/>
              </a:rPr>
              <a:t>, T.S. (2002) Wireless Communications: Principles and Practice, 2nd ed., Prentice Hall, Englewood Cliffs, NJ.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Reddy</a:t>
            </a:r>
            <a:r>
              <a:rPr lang="en-IN" sz="1800" dirty="0" smtClean="0">
                <a:latin typeface="Times New Roman" pitchFamily="18" charset="0"/>
                <a:cs typeface="Times New Roman" pitchFamily="18" charset="0"/>
              </a:rPr>
              <a:t>, Y.B. (2009) ‘A game theory approach to detect malicious nodes in wireless sensor networks’, in Sensor Technologies and Applications, 2009. </a:t>
            </a:r>
            <a:r>
              <a:rPr lang="en-IN" sz="1800" dirty="0" smtClean="0">
                <a:latin typeface="Times New Roman" pitchFamily="18" charset="0"/>
                <a:cs typeface="Times New Roman" pitchFamily="18" charset="0"/>
              </a:rPr>
              <a:t>SENSORCOMM’09</a:t>
            </a:r>
            <a:r>
              <a:rPr lang="en-IN" sz="1800" dirty="0" smtClean="0">
                <a:latin typeface="Times New Roman" pitchFamily="18" charset="0"/>
                <a:cs typeface="Times New Roman" pitchFamily="18" charset="0"/>
              </a:rPr>
              <a:t>, Third International Conference on, pp.462–468, IEEE.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Saraogi</a:t>
            </a:r>
            <a:r>
              <a:rPr lang="en-IN" sz="1800" dirty="0" smtClean="0">
                <a:latin typeface="Times New Roman" pitchFamily="18" charset="0"/>
                <a:cs typeface="Times New Roman" pitchFamily="18" charset="0"/>
              </a:rPr>
              <a:t>, M. (2004) Security in Wireless Sensor Networks, Department of Computer Science, University of Tennessee, Knoxville. </a:t>
            </a:r>
            <a:endParaRPr lang="en-IN" sz="1800" dirty="0" smtClean="0">
              <a:latin typeface="Times New Roman" pitchFamily="18" charset="0"/>
              <a:cs typeface="Times New Roman" pitchFamily="18" charset="0"/>
            </a:endParaRPr>
          </a:p>
          <a:p>
            <a:pPr algn="just">
              <a:lnSpc>
                <a:spcPct val="170000"/>
              </a:lnSpc>
            </a:pPr>
            <a:r>
              <a:rPr lang="en-IN" sz="1800" dirty="0" err="1" smtClean="0">
                <a:latin typeface="Times New Roman" pitchFamily="18" charset="0"/>
                <a:cs typeface="Times New Roman" pitchFamily="18" charset="0"/>
              </a:rPr>
              <a:t>Saxena</a:t>
            </a:r>
            <a:r>
              <a:rPr lang="en-IN" sz="1800" dirty="0" smtClean="0">
                <a:latin typeface="Times New Roman" pitchFamily="18" charset="0"/>
                <a:cs typeface="Times New Roman" pitchFamily="18" charset="0"/>
              </a:rPr>
              <a:t>, M. (2007) Security in Wireless Sensor Networks – A Layer based Classification, Department of Computer Science, Purdue University</a:t>
            </a:r>
            <a:r>
              <a:rPr lang="en-IN" sz="1800" dirty="0" smtClean="0">
                <a:latin typeface="Times New Roman" pitchFamily="18" charset="0"/>
                <a:cs typeface="Times New Roman" pitchFamily="18" charset="0"/>
              </a:rPr>
              <a:t>.</a:t>
            </a:r>
          </a:p>
          <a:p>
            <a:pPr algn="just">
              <a:lnSpc>
                <a:spcPct val="170000"/>
              </a:lnSpc>
            </a:pPr>
            <a:r>
              <a:rPr lang="en-IN" sz="1800" dirty="0" err="1" smtClean="0">
                <a:latin typeface="Times New Roman" pitchFamily="18" charset="0"/>
                <a:cs typeface="Times New Roman" pitchFamily="18" charset="0"/>
              </a:rPr>
              <a:t>Shaikh</a:t>
            </a:r>
            <a:r>
              <a:rPr lang="en-IN" sz="1800" dirty="0" smtClean="0">
                <a:latin typeface="Times New Roman" pitchFamily="18" charset="0"/>
                <a:cs typeface="Times New Roman" pitchFamily="18" charset="0"/>
              </a:rPr>
              <a:t>, R.A., </a:t>
            </a:r>
            <a:r>
              <a:rPr lang="en-IN" sz="1800" dirty="0" err="1" smtClean="0">
                <a:latin typeface="Times New Roman" pitchFamily="18" charset="0"/>
                <a:cs typeface="Times New Roman" pitchFamily="18" charset="0"/>
              </a:rPr>
              <a:t>Jameel</a:t>
            </a:r>
            <a:r>
              <a:rPr lang="en-IN" sz="1800" dirty="0" smtClean="0">
                <a:latin typeface="Times New Roman" pitchFamily="18" charset="0"/>
                <a:cs typeface="Times New Roman" pitchFamily="18" charset="0"/>
              </a:rPr>
              <a:t>, H., </a:t>
            </a:r>
            <a:r>
              <a:rPr lang="en-IN" sz="1800" dirty="0" err="1" smtClean="0">
                <a:latin typeface="Times New Roman" pitchFamily="18" charset="0"/>
                <a:cs typeface="Times New Roman" pitchFamily="18" charset="0"/>
              </a:rPr>
              <a:t>d’Auriol</a:t>
            </a:r>
            <a:r>
              <a:rPr lang="en-IN" sz="1800" dirty="0" smtClean="0">
                <a:latin typeface="Times New Roman" pitchFamily="18" charset="0"/>
                <a:cs typeface="Times New Roman" pitchFamily="18" charset="0"/>
              </a:rPr>
              <a:t>, B.J., Lee, H., Lee, S. and Song, Y-J. (2009) ‘Group-based trust management scheme for clustered wireless sensor networks’, Parallel and Distributed Systems, IEEE Transactions on, Vol. 20, No. 11, pp.1698–1712.</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1293</TotalTime>
  <Words>1532</Words>
  <Application>Microsoft Office PowerPoint</Application>
  <PresentationFormat>On-screen Show (4:3)</PresentationFormat>
  <Paragraphs>72</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Experimental Evaluations of Malicious Node Detection on Wireless Sensor Network Environment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568</cp:revision>
  <dcterms:created xsi:type="dcterms:W3CDTF">2006-08-16T00:00:00Z</dcterms:created>
  <dcterms:modified xsi:type="dcterms:W3CDTF">2021-08-16T13:07:14Z</dcterms:modified>
</cp:coreProperties>
</file>