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Timestamp-Free Clock Parameters Tracking Using Extended </a:t>
            </a:r>
            <a:r>
              <a:rPr lang="en-IN" b="1" dirty="0" err="1" smtClean="0">
                <a:latin typeface="Times New Roman" pitchFamily="18" charset="0"/>
                <a:cs typeface="Times New Roman" pitchFamily="18" charset="0"/>
              </a:rPr>
              <a:t>Kalman</a:t>
            </a:r>
            <a:r>
              <a:rPr lang="en-IN" b="1" dirty="0" smtClean="0">
                <a:latin typeface="Times New Roman" pitchFamily="18" charset="0"/>
                <a:cs typeface="Times New Roman" pitchFamily="18" charset="0"/>
              </a:rPr>
              <a:t> Filtering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Clock </a:t>
            </a:r>
            <a:r>
              <a:rPr lang="en-IN" sz="2000" dirty="0" smtClean="0">
                <a:latin typeface="Times New Roman" pitchFamily="18" charset="0"/>
                <a:cs typeface="Times New Roman" pitchFamily="18" charset="0"/>
              </a:rPr>
              <a:t>synchronization is crucial for applications in wireless sensor networks, such as event scheduling and data fusion. In practical wireless networks, environmental changes cause the oscillator to be imperfect. Thus, it is necessary to track the nonlinear varying clock dynamically. In this paper, we propose a timestamp-free clock skew (frequency difference) and offset (time difference) joint tracking algorithm based on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(EKF), which can be embedded into the general network data flow to achieve long-term synchronization without additional communication overhead. To further improve energy efficiency of clock synchronization, this paper develops an EKF clock skew tracking algorithm for silent nodes in receiver-only synchronization. For the situation that silent node overhears synchronization information from multiple active nodes, we present multi-information timestamp-free synchronization and multi-observation clock skew fusion scheme for silent nodes. Simulation results show the effectiveness of the proposed tracking algorithms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significance, applications and existing research works of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over wireless sensor networks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indoor location systems integrated with WSNs can be grouped into two classes based on their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channel model extensively used in existing literatures is the Gilbert-Elliott </a:t>
            </a:r>
            <a:r>
              <a:rPr lang="en-IN" sz="2000" dirty="0" smtClean="0">
                <a:latin typeface="Times New Roman" pitchFamily="18" charset="0"/>
                <a:cs typeface="Times New Roman" pitchFamily="18" charset="0"/>
              </a:rPr>
              <a:t>model, </a:t>
            </a:r>
            <a:r>
              <a:rPr lang="en-IN" sz="2000" dirty="0" smtClean="0">
                <a:latin typeface="Times New Roman" pitchFamily="18" charset="0"/>
                <a:cs typeface="Times New Roman" pitchFamily="18" charset="0"/>
              </a:rPr>
              <a:t>which was first introduced into the context of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with intermittent observations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We claim that the stationary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filter is </a:t>
            </a:r>
            <a:r>
              <a:rPr lang="en-IN" sz="2000" dirty="0" smtClean="0">
                <a:latin typeface="Times New Roman" pitchFamily="18" charset="0"/>
                <a:cs typeface="Times New Roman" pitchFamily="18" charset="0"/>
              </a:rPr>
              <a:t>consistent with the existing results on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with intermittent observations.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implementation of nonlinear filters such as EKF and UKF in smart grids is also widely studied in existing literatures.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challenge in this estimation problem is that the quantization operator is discontinuous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Applications of quantized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filters using 1 bit and 3 bits per observation are presented for a simulated target-tracking problem and an experimental multiple robot localization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state-estimation problems, the innovations sequence is defined as the difference between the current observation and its prediction based on past observations.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Target tracking based on distance-only measurements is a typical problem in bandwidth-constrained distributed estimation using </a:t>
            </a:r>
            <a:r>
              <a:rPr lang="en-IN" sz="2000" dirty="0" smtClean="0">
                <a:latin typeface="Times New Roman" pitchFamily="18" charset="0"/>
                <a:cs typeface="Times New Roman" pitchFamily="18" charset="0"/>
              </a:rPr>
              <a:t>WSNs </a:t>
            </a:r>
            <a:r>
              <a:rPr lang="en-IN" sz="2000" dirty="0" smtClean="0">
                <a:latin typeface="Times New Roman" pitchFamily="18" charset="0"/>
                <a:cs typeface="Times New Roman" pitchFamily="18" charset="0"/>
              </a:rPr>
              <a:t>for which an extended SOI-KF to nonlinear models appears to be attractive.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DKF algorithm proposed in is based on the standard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with one extended step where sensor nodes merge their estimates by a weighted average approach. </a:t>
            </a:r>
          </a:p>
          <a:p>
            <a:pPr algn="just">
              <a:lnSpc>
                <a:spcPct val="150000"/>
              </a:lnSpc>
            </a:pPr>
            <a:r>
              <a:rPr lang="en-IN" sz="2000" dirty="0" smtClean="0">
                <a:latin typeface="Times New Roman" pitchFamily="18" charset="0"/>
                <a:cs typeface="Times New Roman" pitchFamily="18" charset="0"/>
              </a:rPr>
              <a:t>However </a:t>
            </a:r>
            <a:r>
              <a:rPr lang="en-IN" sz="2000" dirty="0" smtClean="0">
                <a:latin typeface="Times New Roman" pitchFamily="18" charset="0"/>
                <a:cs typeface="Times New Roman" pitchFamily="18" charset="0"/>
              </a:rPr>
              <a:t>the measurement model </a:t>
            </a:r>
            <a:r>
              <a:rPr lang="en-IN" sz="2000" dirty="0" smtClean="0">
                <a:latin typeface="Times New Roman" pitchFamily="18" charset="0"/>
                <a:cs typeface="Times New Roman" pitchFamily="18" charset="0"/>
              </a:rPr>
              <a:t>is </a:t>
            </a:r>
            <a:r>
              <a:rPr lang="en-IN" sz="2000" dirty="0" smtClean="0">
                <a:latin typeface="Times New Roman" pitchFamily="18" charset="0"/>
                <a:cs typeface="Times New Roman" pitchFamily="18" charset="0"/>
              </a:rPr>
              <a:t>a nonlinear function of the state vector, which implies that standard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filtering cannot be applied in this case since it is specifically proposed for linear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class of non-degenerate systems is proposed, and the corresponding stability results are established.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optimal KCF is derived by minimizing the mean square estimation error at each sensor node, and a suboptimal filter is proposed for scalability considerations.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0668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effect of packet losses in the MSE performance of the SOI-KF is illustrated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extended version presented for target </a:t>
            </a:r>
            <a:r>
              <a:rPr lang="en-IN" sz="2000" dirty="0" smtClean="0">
                <a:latin typeface="Times New Roman" pitchFamily="18" charset="0"/>
                <a:cs typeface="Times New Roman" pitchFamily="18" charset="0"/>
              </a:rPr>
              <a:t>tracking.</a:t>
            </a:r>
          </a:p>
          <a:p>
            <a:pPr algn="just">
              <a:lnSpc>
                <a:spcPct val="150000"/>
              </a:lnSpc>
            </a:pPr>
            <a:r>
              <a:rPr lang="en-IN" sz="2000" dirty="0" smtClean="0">
                <a:latin typeface="Times New Roman" pitchFamily="18" charset="0"/>
                <a:cs typeface="Times New Roman" pitchFamily="18" charset="0"/>
              </a:rPr>
              <a:t>Dimensionality reduction for WSNs with a fusion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offers better MSE performance because all available data at each time instant are gathered and processed at the fusion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Tracking performance is almost identical for both the reduced and standard extended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MSE performances of the SOI-KF and the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can be compared by looking at the MSE reductions at each iteration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ad hoc setup, only one sensor transmits per time slot, which further improves power </a:t>
            </a:r>
            <a:r>
              <a:rPr lang="en-IN" sz="2000" dirty="0" smtClean="0">
                <a:latin typeface="Times New Roman" pitchFamily="18" charset="0"/>
                <a:cs typeface="Times New Roman" pitchFamily="18" charset="0"/>
              </a:rPr>
              <a:t>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new approach to linear filtering and prediction problems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E. Kalman,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nonlinear difference (or differential) equalion is dericed for the covariance matrix of the optimal estimalion error.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design space of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Romer and F. Mattern,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discuss the consequences of this fact with regard to the design space of wireless sensor networks by considering its various dimensions.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19050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sensor networks for habitat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Mainwaring, D. Culler, J. </a:t>
                      </a:r>
                      <a:r>
                        <a:rPr lang="en-US" sz="2000" dirty="0" err="1">
                          <a:latin typeface="Times New Roman"/>
                          <a:ea typeface="Calibri"/>
                          <a:cs typeface="Latha"/>
                        </a:rPr>
                        <a:t>Polastre</a:t>
                      </a:r>
                      <a:r>
                        <a:rPr lang="en-US" sz="2000" dirty="0">
                          <a:latin typeface="Times New Roman"/>
                          <a:ea typeface="Calibri"/>
                          <a:cs typeface="Latha"/>
                        </a:rPr>
                        <a:t>, R. </a:t>
                      </a:r>
                      <a:r>
                        <a:rPr lang="en-US" sz="2000" dirty="0" err="1">
                          <a:latin typeface="Times New Roman"/>
                          <a:ea typeface="Calibri"/>
                          <a:cs typeface="Latha"/>
                        </a:rPr>
                        <a:t>Szewczyk</a:t>
                      </a:r>
                      <a:r>
                        <a:rPr lang="en-US" sz="2000" dirty="0">
                          <a:latin typeface="Times New Roman"/>
                          <a:ea typeface="Calibri"/>
                          <a:cs typeface="Latha"/>
                        </a:rPr>
                        <a:t>, and J. Anderson,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set of system design requirements are developed that cover the hardware design of the nodes, the design of the sensor network, and the capabilities for remote data access and management.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Unscented filtering and nonlinear estimation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Julier and J. Uhlmann,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of these difficulties arise from its use of linearization. To overcome this limitation, the unscented transformation (UT) was developed as a method to propagate mean and covariance information through nonlinear transformations.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00200" y="1295400"/>
            <a:ext cx="6934200" cy="5181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Several </a:t>
            </a:r>
            <a:r>
              <a:rPr lang="en-IN" sz="2000" dirty="0" smtClean="0">
                <a:latin typeface="Times New Roman" pitchFamily="18" charset="0"/>
                <a:cs typeface="Times New Roman" pitchFamily="18" charset="0"/>
              </a:rPr>
              <a:t>strategies to reduce the communication cost of state-estimation problems in WSNs were presented. To reduce the cost of disseminating the information collected by distributed sensors we discussed strategies to exploit the redundancy in information provided by individual observations collected at different sensors, different observations collected at different sensors, and different observations acquired at the same sensor. The first strategy leads to the development of quantized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filters based on the sign of the innovations sequence. We discussed how the resulting SOI-KF has MSE performance and complexity that come close to those of the equivalent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based on the </a:t>
            </a:r>
            <a:r>
              <a:rPr lang="en-IN" sz="2000" dirty="0" err="1" smtClean="0">
                <a:latin typeface="Times New Roman" pitchFamily="18" charset="0"/>
                <a:cs typeface="Times New Roman" pitchFamily="18" charset="0"/>
              </a:rPr>
              <a:t>nonquantized</a:t>
            </a:r>
            <a:r>
              <a:rPr lang="en-IN" sz="2000" dirty="0" smtClean="0">
                <a:latin typeface="Times New Roman" pitchFamily="18" charset="0"/>
                <a:cs typeface="Times New Roman" pitchFamily="18" charset="0"/>
              </a:rPr>
              <a:t> observations.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R. E. </a:t>
            </a:r>
            <a:r>
              <a:rPr lang="en-IN" sz="1800" dirty="0" err="1" smtClean="0">
                <a:latin typeface="Times New Roman" pitchFamily="18" charset="0"/>
                <a:cs typeface="Times New Roman" pitchFamily="18" charset="0"/>
              </a:rPr>
              <a:t>Kalman</a:t>
            </a:r>
            <a:r>
              <a:rPr lang="en-IN" sz="1800" dirty="0" smtClean="0">
                <a:latin typeface="Times New Roman" pitchFamily="18" charset="0"/>
                <a:cs typeface="Times New Roman" pitchFamily="18" charset="0"/>
              </a:rPr>
              <a:t>, “A new approach to linear filtering and prediction problems,” Trans. ASME, J. Basic Eng. (Series D), vol. 82, pp. 35–45, 1960.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Z. Q. </a:t>
            </a:r>
            <a:r>
              <a:rPr lang="en-IN" sz="1800" dirty="0" err="1" smtClean="0">
                <a:latin typeface="Times New Roman" pitchFamily="18" charset="0"/>
                <a:cs typeface="Times New Roman" pitchFamily="18" charset="0"/>
              </a:rPr>
              <a:t>Luo</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Gastpar</a:t>
            </a:r>
            <a:r>
              <a:rPr lang="en-IN" sz="1800" dirty="0" smtClean="0">
                <a:latin typeface="Times New Roman" pitchFamily="18" charset="0"/>
                <a:cs typeface="Times New Roman" pitchFamily="18" charset="0"/>
              </a:rPr>
              <a:t>, J. Liu, and A. Swami, Eds., IEEE Signal Processing Mag. (Special Issue on Distributed Signal Processing in Sensor Networks), vol. 23, no. 4, July 2006.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K. </a:t>
            </a:r>
            <a:r>
              <a:rPr lang="en-IN" sz="1800" dirty="0" err="1" smtClean="0">
                <a:latin typeface="Times New Roman" pitchFamily="18" charset="0"/>
                <a:cs typeface="Times New Roman" pitchFamily="18" charset="0"/>
              </a:rPr>
              <a:t>Romer</a:t>
            </a:r>
            <a:r>
              <a:rPr lang="en-IN" sz="1800" dirty="0" smtClean="0">
                <a:latin typeface="Times New Roman" pitchFamily="18" charset="0"/>
                <a:cs typeface="Times New Roman" pitchFamily="18" charset="0"/>
              </a:rPr>
              <a:t> and F. </a:t>
            </a:r>
            <a:r>
              <a:rPr lang="en-IN" sz="1800" dirty="0" err="1" smtClean="0">
                <a:latin typeface="Times New Roman" pitchFamily="18" charset="0"/>
                <a:cs typeface="Times New Roman" pitchFamily="18" charset="0"/>
              </a:rPr>
              <a:t>Mattern</a:t>
            </a:r>
            <a:r>
              <a:rPr lang="en-IN" sz="1800" dirty="0" smtClean="0">
                <a:latin typeface="Times New Roman" pitchFamily="18" charset="0"/>
                <a:cs typeface="Times New Roman" pitchFamily="18" charset="0"/>
              </a:rPr>
              <a:t>, “The design space of wireless sensor networks,”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11, no. 6, pp. 54–61, Dec. 2004.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 Mainwaring, D. Culler, J. </a:t>
            </a:r>
            <a:r>
              <a:rPr lang="en-IN" sz="1800" dirty="0" err="1" smtClean="0">
                <a:latin typeface="Times New Roman" pitchFamily="18" charset="0"/>
                <a:cs typeface="Times New Roman" pitchFamily="18" charset="0"/>
              </a:rPr>
              <a:t>Polastre</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Szewczyk</a:t>
            </a:r>
            <a:r>
              <a:rPr lang="en-IN" sz="1800" dirty="0" smtClean="0">
                <a:latin typeface="Times New Roman" pitchFamily="18" charset="0"/>
                <a:cs typeface="Times New Roman" pitchFamily="18" charset="0"/>
              </a:rPr>
              <a:t>, and J. Anderson, “Wireless sensor networks for habitat monitoring,” in Proc. 1st ACM Int. Workshop Wireless Sensor Networks and Applications, Atlanta, GA, Sept. 2002, vol. 3, pp. 88–97.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S. </a:t>
            </a:r>
            <a:r>
              <a:rPr lang="en-IN" sz="1800" dirty="0" err="1" smtClean="0">
                <a:latin typeface="Times New Roman" pitchFamily="18" charset="0"/>
                <a:cs typeface="Times New Roman" pitchFamily="18" charset="0"/>
              </a:rPr>
              <a:t>Julier</a:t>
            </a:r>
            <a:r>
              <a:rPr lang="en-IN" sz="1800" dirty="0" smtClean="0">
                <a:latin typeface="Times New Roman" pitchFamily="18" charset="0"/>
                <a:cs typeface="Times New Roman" pitchFamily="18" charset="0"/>
              </a:rPr>
              <a:t> and J. </a:t>
            </a:r>
            <a:r>
              <a:rPr lang="en-IN" sz="1800" dirty="0" err="1" smtClean="0">
                <a:latin typeface="Times New Roman" pitchFamily="18" charset="0"/>
                <a:cs typeface="Times New Roman" pitchFamily="18" charset="0"/>
              </a:rPr>
              <a:t>Uhlmann</a:t>
            </a:r>
            <a:r>
              <a:rPr lang="en-IN" sz="1800" dirty="0" smtClean="0">
                <a:latin typeface="Times New Roman" pitchFamily="18" charset="0"/>
                <a:cs typeface="Times New Roman" pitchFamily="18" charset="0"/>
              </a:rPr>
              <a:t>, “Unscented filtering and nonlinear estimation,” Proc. IEEE, vol. 92, no. 3, pp. 401–422, Mar. 2004.</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P. </a:t>
            </a:r>
            <a:r>
              <a:rPr lang="en-IN" sz="1600" dirty="0" err="1" smtClean="0">
                <a:latin typeface="Times New Roman" pitchFamily="18" charset="0"/>
                <a:cs typeface="Times New Roman" pitchFamily="18" charset="0"/>
              </a:rPr>
              <a:t>Djuric</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Kotecha</a:t>
            </a:r>
            <a:r>
              <a:rPr lang="en-IN" sz="1600" dirty="0" smtClean="0">
                <a:latin typeface="Times New Roman" pitchFamily="18" charset="0"/>
                <a:cs typeface="Times New Roman" pitchFamily="18" charset="0"/>
              </a:rPr>
              <a:t>, J. Zhang, Y. Huang, T. </a:t>
            </a:r>
            <a:r>
              <a:rPr lang="en-IN" sz="1600" dirty="0" err="1" smtClean="0">
                <a:latin typeface="Times New Roman" pitchFamily="18" charset="0"/>
                <a:cs typeface="Times New Roman" pitchFamily="18" charset="0"/>
              </a:rPr>
              <a:t>Ghirmai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Bugallo</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Miguez</a:t>
            </a:r>
            <a:r>
              <a:rPr lang="en-IN" sz="1600" dirty="0" smtClean="0">
                <a:latin typeface="Times New Roman" pitchFamily="18" charset="0"/>
                <a:cs typeface="Times New Roman" pitchFamily="18" charset="0"/>
              </a:rPr>
              <a:t>, “Particle filtering,” IEEE Signal Processing Mag., vol. 20, no. 5, pp. 19–38, Sept.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a:t>
            </a:r>
            <a:r>
              <a:rPr lang="en-IN" sz="1600" dirty="0" err="1" smtClean="0">
                <a:latin typeface="Times New Roman" pitchFamily="18" charset="0"/>
                <a:cs typeface="Times New Roman" pitchFamily="18" charset="0"/>
              </a:rPr>
              <a:t>Ribeiro</a:t>
            </a:r>
            <a:r>
              <a:rPr lang="en-IN" sz="1600" dirty="0" smtClean="0">
                <a:latin typeface="Times New Roman" pitchFamily="18" charset="0"/>
                <a:cs typeface="Times New Roman" pitchFamily="18" charset="0"/>
              </a:rPr>
              <a:t>,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and S. I. </a:t>
            </a:r>
            <a:r>
              <a:rPr lang="en-IN" sz="1600" dirty="0" err="1" smtClean="0">
                <a:latin typeface="Times New Roman" pitchFamily="18" charset="0"/>
                <a:cs typeface="Times New Roman" pitchFamily="18" charset="0"/>
              </a:rPr>
              <a:t>Roumeliotis</a:t>
            </a:r>
            <a:r>
              <a:rPr lang="en-IN" sz="1600" dirty="0" smtClean="0">
                <a:latin typeface="Times New Roman" pitchFamily="18" charset="0"/>
                <a:cs typeface="Times New Roman" pitchFamily="18" charset="0"/>
              </a:rPr>
              <a:t>, “SOI-KF: Distributed </a:t>
            </a:r>
            <a:r>
              <a:rPr lang="en-IN" sz="1600" dirty="0" err="1" smtClean="0">
                <a:latin typeface="Times New Roman" pitchFamily="18" charset="0"/>
                <a:cs typeface="Times New Roman" pitchFamily="18" charset="0"/>
              </a:rPr>
              <a:t>Kalman</a:t>
            </a:r>
            <a:r>
              <a:rPr lang="en-IN" sz="1600" dirty="0" smtClean="0">
                <a:latin typeface="Times New Roman" pitchFamily="18" charset="0"/>
                <a:cs typeface="Times New Roman" pitchFamily="18" charset="0"/>
              </a:rPr>
              <a:t> filtering with low-cost communications using the sign of innovations,” IEEE Trans. Signal Processing, vol. 54, no. 12, pp. 4782–4795, Dec.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E. J. </a:t>
            </a:r>
            <a:r>
              <a:rPr lang="en-IN" sz="1600" dirty="0" err="1" smtClean="0">
                <a:latin typeface="Times New Roman" pitchFamily="18" charset="0"/>
                <a:cs typeface="Times New Roman" pitchFamily="18" charset="0"/>
              </a:rPr>
              <a:t>Msechu</a:t>
            </a:r>
            <a:r>
              <a:rPr lang="en-IN" sz="1600" dirty="0" smtClean="0">
                <a:latin typeface="Times New Roman" pitchFamily="18" charset="0"/>
                <a:cs typeface="Times New Roman" pitchFamily="18" charset="0"/>
              </a:rPr>
              <a:t>, S. I. </a:t>
            </a:r>
            <a:r>
              <a:rPr lang="en-IN" sz="1600" dirty="0" err="1" smtClean="0">
                <a:latin typeface="Times New Roman" pitchFamily="18" charset="0"/>
                <a:cs typeface="Times New Roman" pitchFamily="18" charset="0"/>
              </a:rPr>
              <a:t>Roumeliotis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Ribeiro</a:t>
            </a:r>
            <a:r>
              <a:rPr lang="en-IN" sz="1600" dirty="0" smtClean="0">
                <a:latin typeface="Times New Roman" pitchFamily="18" charset="0"/>
                <a:cs typeface="Times New Roman" pitchFamily="18" charset="0"/>
              </a:rPr>
              <a:t>, and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“Decentralized quantized </a:t>
            </a:r>
            <a:r>
              <a:rPr lang="en-IN" sz="1600" dirty="0" err="1" smtClean="0">
                <a:latin typeface="Times New Roman" pitchFamily="18" charset="0"/>
                <a:cs typeface="Times New Roman" pitchFamily="18" charset="0"/>
              </a:rPr>
              <a:t>Kalman</a:t>
            </a:r>
            <a:r>
              <a:rPr lang="en-IN" sz="1600" dirty="0" smtClean="0">
                <a:latin typeface="Times New Roman" pitchFamily="18" charset="0"/>
                <a:cs typeface="Times New Roman" pitchFamily="18" charset="0"/>
              </a:rPr>
              <a:t> filtering with scalable communication cost,” IEEE Trans. Signal Processing, vol. 56, no. 8, pp. 3727–3741, Aug.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a:t>
            </a:r>
            <a:r>
              <a:rPr lang="en-IN" sz="1600" dirty="0" err="1" smtClean="0">
                <a:latin typeface="Times New Roman" pitchFamily="18" charset="0"/>
                <a:cs typeface="Times New Roman" pitchFamily="18" charset="0"/>
              </a:rPr>
              <a:t>Kotecha</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Djuric</a:t>
            </a:r>
            <a:r>
              <a:rPr lang="en-IN" sz="1600" dirty="0" smtClean="0">
                <a:latin typeface="Times New Roman" pitchFamily="18" charset="0"/>
                <a:cs typeface="Times New Roman" pitchFamily="18" charset="0"/>
              </a:rPr>
              <a:t>, “Gaussian particle filtering,” IEEE Trans. Signal Processing, vol. 51, no. 10, pp. 2602–2612, Oct.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a:t>
            </a:r>
            <a:r>
              <a:rPr lang="en-IN" sz="1600" dirty="0" err="1" smtClean="0">
                <a:latin typeface="Times New Roman" pitchFamily="18" charset="0"/>
                <a:cs typeface="Times New Roman" pitchFamily="18" charset="0"/>
              </a:rPr>
              <a:t>Djuric</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Vemula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Bugallo</a:t>
            </a:r>
            <a:r>
              <a:rPr lang="en-IN" sz="1600" dirty="0" smtClean="0">
                <a:latin typeface="Times New Roman" pitchFamily="18" charset="0"/>
                <a:cs typeface="Times New Roman" pitchFamily="18" charset="0"/>
              </a:rPr>
              <a:t>, “Tracking with particle filtering in tertiary wireless sensor networks,” in Proc. Int. Conf. Acoustics, Speech, Signal Processing, Philadelphia, PA, Mar. 2005, vol. 4, pp. 757–760.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1429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Timestamp-Free Clock Parameters Tracking Using Extended Kalman Filtering in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2021-08-14T10:04:55Z</dcterms:modified>
</cp:coreProperties>
</file>