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23" r:id="rId15"/>
    <p:sldId id="32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8/13/2021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8/13/2021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8/13/2021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Throughput-Optimal Broadcast for Time-Varying Directed Acyclic Wireless Multi-hop Networks with Energy Harvesting Constraints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wireless multi-hop networks, a fundamental problem is to disseminate continuous data traffic from a source node to all other network nodes, which is known as the broadcast problem. Such a problem becomes even more complicated in wireless multi-hop networks with energy-harvesting capabilities at nodes when facing the interaction between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stochastics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of traffic arrivals at the source and randomness of energy-harvesting process at nodes. In such networks, the energy consumable at a node cannot exceed the amount of the energy harvested at the node. In this paper, we investigate the throughput-optimal broadcast problem in time-varying directed acyclic wireless multi-hop networks with such energy harvesting constraints.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28600"/>
            <a:ext cx="7714488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  The 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topologies of such networks change dynamically with time while satisfying the directed acyclic property and the energy arrival time and harvested amount at a node are random, which causes the consumable energy in each time slot to fluctuate with time. 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Existing 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throughput-optimal broadcast algorithms did not consider such energy-harvesting constraints in their designs and therefore their throughput-optimal properties do not hold anymore in such a network. In this paper, we characterize the energy-harvesting uncertainties at nodes by using time-varying per-slot-based supportable transmission rates of wireless links. We consider the time-varying property of supportable link transmission rates caused by energy-harvesting dynamics in the per-slot transmission scheduling and propose an online max-weight broadcast algorithm. We derive a tight upper bound of broadcast capacity of the wireless networks under study in this paper and further prove that our proposed algorithm is throughput-optimal. We evaluate the throughput and latency performance of the proposed algorithm by simulations and the simulation results affirm our theoretical analysis.</a:t>
            </a:r>
          </a:p>
          <a:p>
            <a:pPr algn="just">
              <a:lnSpc>
                <a:spcPct val="150000"/>
              </a:lnSpc>
              <a:buNone/>
            </a:pPr>
            <a:endParaRPr lang="en-IN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metric can be used along existing routing protocols for wireless ad hoc and sensor networks.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Although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there is a large number of potential ambient RF power, the energy of existing EM waves are extremely low because energy rapidly decreases as the signal spreads farther from the source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Therefore, in order to scavenge RF energy efficiently from existing ambient waves, the harvester must remain close to the RF source.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properly sized wind turbine is used to exploit linear motion coming from wind for generating electrical energy.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Miniature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wind turbines exists that are capable of producing enough energy to power WSN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nodes.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762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study the problem of broadcasting packets in wireless networks. At each time slot, a network controller activates non-interfering links and forwards packets to all nodes at a common rate; the maximum rate is referred to as the broadcast capacity of the wireless network.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impose two additional constraints that improve the understanding of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problem.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is non-trivial for the broadcast problem because explicit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queueing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structure is difficult to maintain in the network due to packet replication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efficient link activation under network coding remains an open problem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focus on the energy harvesting components (the energy subsystem) of a EHWSN node, describing abstractions that have been proposed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modeling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them.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give an overview of the different energy predictors proposed in the literature for two popular forms of energy harvesters, namely, solar and wind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harvesters.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effectiveness of the proposed method is measured by comparing the performance of their solution to that of simple energy predictors based on past observations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harvesting-aware DVFS (HA-DVFS) algorithm is proposed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further improve the system performance and energy efficiency of EA-DVFS and AS-DVFS.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we study the fundamental performance of broadcasting packets in wireless networks. We consider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timeslotted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system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is intuitively clear that the policies in the more structured class Π∗ are easier to describe and analyze, but may yield degraded throughput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performance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demonstrate the superior delay performance of our algorithm, as compared to centralized tree-based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algorithm,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via numerical simulations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Studying the performance of a general broadcast policy is difficult because packets are replicated across the network and may be received out of order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design of efficient wireless broadcast algorithms faces several challenges.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101850"/>
                <a:gridCol w="3143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An efficient broadcasting scheme in support of military ad hoc communications in battle field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A. Karam, L. Zhang, and A. Lakas,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 this paper, we present a Lemma to achieve the upper bound of coverage for broadcasting relay in military ad hoc based wireless communications in critical battle field environment.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 survey on sensor networks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I. Akyildiz, W. Su, Y. Sankarasubramaniam, and E. Cayirci,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advancement in wireless communications and electronics has enabled the development of low-cost sensor networks. 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40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1466850"/>
                <a:gridCol w="36766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 framework for routing and congestion control for multicast information flows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S. Sarkar and L. Tassiulas,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We propose a new multicast routing and scheduling algorithm called multipurpose multicast routing and scheduling algorithm (MMRS).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Stability properties of constrained queueing systems and scheduling policies for maximum throughput in multihop radio networks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L. Tassiulas and A. Ephremides,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The performance criterion of a scheduling policy is its throughput that is characterized by its stability region, that is, the set of vectors of arrival and service rates for which the system is stable.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7" name="Picture 3" descr="C:\Users\ELCOT-Lenovo\Desktop\pic2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447800"/>
            <a:ext cx="5791200" cy="4648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lnSpc>
                <a:spcPct val="160000"/>
              </a:lnSpc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We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characterize the broadcast capacity of a wireless network under general interference constraints. When the underlying network topology is a DAG, we propose a dynamic algorithm that achieves the wireless broadcast capacity. Our novel design, based on packet deficits and the in-order packet delivery constraint, is promising for application to other systems with packet replicas, such as multicasting and caching systems.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228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3048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[1] A.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Karam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L. Zhang, and A.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Lakas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“An efficient broadcasting scheme in support of military ad hoc communications in battle field,” in Innovations in Information Technology (IIT), 2013 9th International Conference on. IEEE, 2013, pp. 78–83.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2]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Livestream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R . [Online]. Available: http://new.livestream.com/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3] I.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Akyildiz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W. Su, Y.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Sankarasubramaniam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and E.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Cayirci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“A survey on sensor networks,” Communications Magazine, IEEE, vol. 40, no. 8, pp. 102–114, Aug 2002.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4] S.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Sarkar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and L.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Tassiulas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“A framework for routing and congestion control for multicast information flows,” Information Theory, IEEE Transactions on, vol. 48, no. 10, pp. 2690–2708, 2002.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5] L.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Tassiulas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and A.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Ephremides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“Stability properties of constrained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queueing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systems and scheduling policies for maximum throughput in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multihop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radio networks,” Automatic Control, IEEE Transactions on, vol. 37, no. 12, pp. 1936–1948, 1992.</a:t>
            </a:r>
            <a:endParaRPr lang="en-US" sz="17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[6] M. J. Neely, “Stochastic network optimization with application to communication and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queueing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systems,” Synthesis Lectures on Communication Networks, vol. 3, no. 1, pp. 1–211, 2010.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7] Y.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Sasson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D.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Cavin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and A.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Schiper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“Probabilistic broadcast for flooding in wireless mobile ad hoc networks,” in Wireless Communications and Networking, 2003. WCNC 2003. 2003 IEEE, vol. 2. IEEE, 2003, pp. 1124–1130.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8] Y.-C. Tseng, S.-Y. Ni, Y.-S. Chen, and J.-P.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Sheu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“The broadcast storm problem in a mobile ad hoc network,” Wireless networks, vol. 8, no. 2-3, pp. 153–167, 2002.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9] L.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Massoulie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Twigg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C.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Gkantsidis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and P. Rodriguez, “Randomized decentralized broadcasting algorithms,” in INFOCOM 2007. 26th IEEE International Conference on Computer Communications. IEEE. IEEE, 2007, pp. 1073–1081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10] D.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Towsley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and A.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Twigg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“Rate-optimal decentralized broadcasting: the wireless case,” in ACITA, 2008. </a:t>
            </a:r>
            <a:endParaRPr lang="en-IN" sz="1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1254</TotalTime>
  <Words>1456</Words>
  <Application>Microsoft Office PowerPoint</Application>
  <PresentationFormat>On-screen Show (4:3)</PresentationFormat>
  <Paragraphs>72</Paragraphs>
  <Slides>15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Throughput-Optimal Broadcast for Time-Varying Directed Acyclic Wireless Multi-hop Networks with Energy Harvesting Constraints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CONCLUTION</vt:lpstr>
      <vt:lpstr>REFERENCE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563</cp:revision>
  <dcterms:created xsi:type="dcterms:W3CDTF">2006-08-16T00:00:00Z</dcterms:created>
  <dcterms:modified xsi:type="dcterms:W3CDTF">2021-08-13T11:19:35Z</dcterms:modified>
</cp:coreProperties>
</file>