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Multistatic</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Noncoherent</a:t>
            </a:r>
            <a:r>
              <a:rPr lang="en-IN" b="1" dirty="0" smtClean="0">
                <a:latin typeface="Times New Roman" pitchFamily="18" charset="0"/>
                <a:cs typeface="Times New Roman" pitchFamily="18" charset="0"/>
              </a:rPr>
              <a:t> Linear Complexity Miller Sequence Detection For Gen2 </a:t>
            </a:r>
            <a:r>
              <a:rPr lang="en-IN" b="1" dirty="0" err="1" smtClean="0">
                <a:latin typeface="Times New Roman" pitchFamily="18" charset="0"/>
                <a:cs typeface="Times New Roman" pitchFamily="18" charset="0"/>
              </a:rPr>
              <a:t>RFIDIoT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533400"/>
            <a:ext cx="7498080" cy="5257800"/>
          </a:xfrm>
        </p:spPr>
        <p:txBody>
          <a:bodyPr>
            <a:noAutofit/>
          </a:bodyPr>
          <a:lstStyle/>
          <a:p>
            <a:pPr algn="just">
              <a:buNone/>
            </a:pPr>
            <a:r>
              <a:rPr lang="en-IN" sz="2000" dirty="0" smtClean="0">
                <a:latin typeface="Times New Roman" pitchFamily="18" charset="0"/>
                <a:cs typeface="Times New Roman" pitchFamily="18" charset="0"/>
              </a:rPr>
              <a:t>    Passive </a:t>
            </a:r>
            <a:r>
              <a:rPr lang="en-IN" sz="2000" dirty="0" smtClean="0">
                <a:latin typeface="Times New Roman" pitchFamily="18" charset="0"/>
                <a:cs typeface="Times New Roman" pitchFamily="18" charset="0"/>
              </a:rPr>
              <a:t>Gen2 radio frequency identification (RFID) tags work thanks to the utilization of line codes that balance their operation between two opposite states: absorbing RF (for energy harvesting) and reflecting RF (for backscattering/communications). Given the current RF harvesting technology,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tags need to be located very close to an active illuminator in order to harvest sufficient energy and operate. To tackle this limitation, prior art has tried to bring the illuminator closer to the tags by designing proprietary illuminating architectures. Our solution comes in two parts. First, we offer a novel, Gen2-compliant, near-optimal, </a:t>
            </a:r>
            <a:r>
              <a:rPr lang="en-IN" sz="2000" dirty="0" err="1" smtClean="0">
                <a:latin typeface="Times New Roman" pitchFamily="18" charset="0"/>
                <a:cs typeface="Times New Roman" pitchFamily="18" charset="0"/>
              </a:rPr>
              <a:t>noncoherent</a:t>
            </a:r>
            <a:r>
              <a:rPr lang="en-IN" sz="2000" dirty="0" smtClean="0">
                <a:latin typeface="Times New Roman" pitchFamily="18" charset="0"/>
                <a:cs typeface="Times New Roman" pitchFamily="18" charset="0"/>
              </a:rPr>
              <a:t> sequence detection algorithm with linear complexity (in the sequence length) for Miller line codes. We leverage the robustness of this algorithm to overcome issues inherent in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setups, such as carrier frequency offset. Second, we propose a modular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architecture that makes use of low-cost commodity software defined radios (SDR) and omnipresent Ethernet infrastructure. Simulations and experimental results in a </a:t>
            </a:r>
            <a:r>
              <a:rPr lang="en-IN" sz="2000" dirty="0" err="1" smtClean="0">
                <a:latin typeface="Times New Roman" pitchFamily="18" charset="0"/>
                <a:cs typeface="Times New Roman" pitchFamily="18" charset="0"/>
              </a:rPr>
              <a:t>monostatic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bistatic</a:t>
            </a:r>
            <a:r>
              <a:rPr lang="en-IN" sz="2000" dirty="0" smtClean="0">
                <a:latin typeface="Times New Roman" pitchFamily="18" charset="0"/>
                <a:cs typeface="Times New Roman" pitchFamily="18" charset="0"/>
              </a:rPr>
              <a:t>, or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SDR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with commercial RFIDs, corroborate the low-cost, real-time and near-optimal </a:t>
            </a:r>
            <a:r>
              <a:rPr lang="en-IN" sz="2000" dirty="0" err="1" smtClean="0">
                <a:latin typeface="Times New Roman" pitchFamily="18" charset="0"/>
                <a:cs typeface="Times New Roman" pitchFamily="18" charset="0"/>
              </a:rPr>
              <a:t>flavor</a:t>
            </a:r>
            <a:r>
              <a:rPr lang="en-IN" sz="2000" dirty="0" smtClean="0">
                <a:latin typeface="Times New Roman" pitchFamily="18" charset="0"/>
                <a:cs typeface="Times New Roman" pitchFamily="18" charset="0"/>
              </a:rPr>
              <a:t> of our solution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co-operation of sensors and sharing of information in existing installations is a major focus which generally amounts to an spatially incoherent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fluctuations will also exist for the transmitter-receiver pairs which make up a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system, where the target is viewed from an array of different aspect </a:t>
            </a:r>
            <a:r>
              <a:rPr lang="en-IN" sz="2000" dirty="0" smtClean="0">
                <a:latin typeface="Times New Roman" pitchFamily="18" charset="0"/>
                <a:cs typeface="Times New Roman" pitchFamily="18" charset="0"/>
              </a:rPr>
              <a:t>angles.</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is important to clarify in which situations a strong correlation between amplitude and phase values between receive sites are likely to actually exist.</a:t>
            </a:r>
          </a:p>
          <a:p>
            <a:pPr algn="just">
              <a:lnSpc>
                <a:spcPct val="150000"/>
              </a:lnSpc>
            </a:pPr>
            <a:r>
              <a:rPr lang="en-IN" sz="2000" dirty="0" smtClean="0">
                <a:latin typeface="Times New Roman" pitchFamily="18" charset="0"/>
                <a:cs typeface="Times New Roman" pitchFamily="18" charset="0"/>
              </a:rPr>
              <a:t>This correlation may exist at Doppler offsets and leads to a potential reduction in the effective level of phase noise where the delay time is short enough.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most challenging problems that needs to be solved in order to implement Ethernet/network-based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RFID readers is the CFO compensation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rest of the samples are compensated using the solution of a least </a:t>
            </a:r>
            <a:r>
              <a:rPr lang="en-IN" sz="2000" dirty="0" smtClean="0">
                <a:latin typeface="Times New Roman" pitchFamily="18" charset="0"/>
                <a:cs typeface="Times New Roman" pitchFamily="18" charset="0"/>
              </a:rPr>
              <a:t>squares-based, </a:t>
            </a:r>
            <a:r>
              <a:rPr lang="en-IN" sz="2000" dirty="0" smtClean="0">
                <a:latin typeface="Times New Roman" pitchFamily="18" charset="0"/>
                <a:cs typeface="Times New Roman" pitchFamily="18" charset="0"/>
              </a:rPr>
              <a:t>best linear fit problem, utilizing the stored phases of the PLL </a:t>
            </a:r>
            <a:r>
              <a:rPr lang="en-IN" sz="2000" dirty="0" smtClean="0">
                <a:latin typeface="Times New Roman" pitchFamily="18" charset="0"/>
                <a:cs typeface="Times New Roman" pitchFamily="18" charset="0"/>
              </a:rPr>
              <a:t>output.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investigated as to whether any of the problematic terms in L5 are removed with assumptions about received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some simple examples can be considered where noise and average SNR is equal for target returns across all transmitter-receiver pairs; in which case the problem is identical to that of pulse integration.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often proposed </a:t>
            </a:r>
            <a:r>
              <a:rPr lang="en-IN" sz="2000" dirty="0" smtClean="0">
                <a:latin typeface="Times New Roman" pitchFamily="18" charset="0"/>
                <a:cs typeface="Times New Roman" pitchFamily="18" charset="0"/>
              </a:rPr>
              <a:t>advantage of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radar, in that typically down-range information will be much more accurate than cross-range obtained from estimations of antenna azimuth and </a:t>
            </a:r>
            <a:r>
              <a:rPr lang="en-IN" sz="2000" dirty="0" err="1" smtClean="0">
                <a:latin typeface="Times New Roman" pitchFamily="18" charset="0"/>
                <a:cs typeface="Times New Roman" pitchFamily="18" charset="0"/>
              </a:rPr>
              <a:t>beamwidth</a:t>
            </a:r>
            <a:r>
              <a:rPr lang="en-IN" sz="2000" dirty="0" smtClean="0">
                <a:latin typeface="Times New Roman" pitchFamily="18" charset="0"/>
                <a:cs typeface="Times New Roman" pitchFamily="18" charset="0"/>
              </a:rPr>
              <a:t>, due to practical limitations on antenna size.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an overview of the proposed advantages of using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radar is taken here, and mention given to some of the technical challenges and disadvantages to operating such a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was done firstly for purpose-built targets which could easily be simulated, before more complex targets such as a vehicles and people were investigated</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radar can be used for the purposes of distinguishing between real targets and multipath </a:t>
            </a:r>
            <a:r>
              <a:rPr lang="en-IN" sz="2000" dirty="0" smtClean="0">
                <a:latin typeface="Times New Roman" pitchFamily="18" charset="0"/>
                <a:cs typeface="Times New Roman" pitchFamily="18" charset="0"/>
              </a:rPr>
              <a:t>reflections.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crucial to note that due to residual CFO (even after the PLL stage), this channel estimate is not robust and it deteriorates the performance of the detector in terms of bit error rate (BER</a:t>
            </a:r>
            <a:r>
              <a:rPr lang="en-IN"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limited performance of RTL-SDR is most likely caused by the large buffer size offered by its software driver, in conjunction with the low transfer speeds of USB 2.0, resulting to delays and missed blocks of samples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was tested using both coherent and </a:t>
            </a:r>
            <a:r>
              <a:rPr lang="en-IN" sz="2000" dirty="0" err="1" smtClean="0">
                <a:latin typeface="Times New Roman" pitchFamily="18" charset="0"/>
                <a:cs typeface="Times New Roman" pitchFamily="18" charset="0"/>
              </a:rPr>
              <a:t>noncoherent</a:t>
            </a:r>
            <a:r>
              <a:rPr lang="en-IN" sz="2000" dirty="0" smtClean="0">
                <a:latin typeface="Times New Roman" pitchFamily="18" charset="0"/>
                <a:cs typeface="Times New Roman" pitchFamily="18" charset="0"/>
              </a:rPr>
              <a:t> sequence detection schemes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the performance, with respect to tag reading rate was </a:t>
            </a:r>
            <a:r>
              <a:rPr lang="en-IN" sz="2000" dirty="0" smtClean="0">
                <a:latin typeface="Times New Roman" pitchFamily="18" charset="0"/>
                <a:cs typeface="Times New Roman" pitchFamily="18" charset="0"/>
              </a:rPr>
              <a:t>similar.</a:t>
            </a:r>
          </a:p>
          <a:p>
            <a:pPr algn="just">
              <a:lnSpc>
                <a:spcPct val="150000"/>
              </a:lnSpc>
            </a:pPr>
            <a:r>
              <a:rPr lang="en-IN" sz="2000" dirty="0" smtClean="0">
                <a:latin typeface="Times New Roman" pitchFamily="18" charset="0"/>
                <a:cs typeface="Times New Roman" pitchFamily="18" charset="0"/>
              </a:rPr>
              <a:t>Even though the results were acceptable, the PLL carrier tracking </a:t>
            </a:r>
            <a:r>
              <a:rPr lang="en-IN" sz="2000" dirty="0" err="1" smtClean="0">
                <a:latin typeface="Times New Roman" pitchFamily="18" charset="0"/>
                <a:cs typeface="Times New Roman" pitchFamily="18" charset="0"/>
              </a:rPr>
              <a:t>GNURadio</a:t>
            </a:r>
            <a:r>
              <a:rPr lang="en-IN" sz="2000" dirty="0" smtClean="0">
                <a:latin typeface="Times New Roman" pitchFamily="18" charset="0"/>
                <a:cs typeface="Times New Roman" pitchFamily="18" charset="0"/>
              </a:rPr>
              <a:t> block was used instead.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RF thermoelectric generation for passive RFID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D. Durgin,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explore the original design of an RF-driven thermoelectric generator and demonstrate a possible pathway to a purely passive tag with greater than 100m range.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and implementation of RFID systems with software defined radio</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Kimionis, A. Bletsas, and J. N. Sahalos,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complete backscatter system is designed and implemented, by utilizing communication, radio, RF electronics, and signal processing theory.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35255"/>
          <a:ext cx="7715250" cy="6722745"/>
        </p:xfrm>
        <a:graphic>
          <a:graphicData uri="http://schemas.openxmlformats.org/drawingml/2006/table">
            <a:tbl>
              <a:tblPr firstRow="1" bandRow="1">
                <a:tableStyleId>{5C22544A-7EE6-4342-B048-85BDC9FD1C3A}</a:tableStyleId>
              </a:tblPr>
              <a:tblGrid>
                <a:gridCol w="2286000"/>
                <a:gridCol w="18288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896360">
                <a:tc>
                  <a:txBody>
                    <a:bodyPr/>
                    <a:lstStyle/>
                    <a:p>
                      <a:pPr algn="just">
                        <a:lnSpc>
                          <a:spcPct val="150000"/>
                        </a:lnSpc>
                        <a:spcAft>
                          <a:spcPts val="500"/>
                        </a:spcAft>
                        <a:tabLst>
                          <a:tab pos="457200" algn="l"/>
                        </a:tabLst>
                      </a:pPr>
                      <a:r>
                        <a:rPr lang="en-US" sz="2000" dirty="0">
                          <a:latin typeface="Times New Roman"/>
                          <a:ea typeface="Calibri"/>
                          <a:cs typeface="Latha"/>
                        </a:rPr>
                        <a:t>Backscatter sensor network for extended ranges and low cost with frequency modulators: Application on wireless humidity sensing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Kampianakis, J. Kimionis, K. Tountas, C. Konstantopoulos, E. Koutroulis, and A. Bletsas,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Dense monitoring of environmental parameters (e.g. air/soil humidity, ambient temperature) is critical in precision agriculture, urban area monitoring and environmental modeling applications.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Multistatic scatter radio sensor networks for extended coverage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N. Alevizos, K. Tountas, and A. Bletsas,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a:t>
                      </a:r>
                      <a:r>
                        <a:rPr lang="en-US" sz="2000" dirty="0" err="1">
                          <a:solidFill>
                            <a:srgbClr val="333333"/>
                          </a:solidFill>
                          <a:latin typeface="Times New Roman"/>
                          <a:ea typeface="Calibri"/>
                          <a:cs typeface="Latha"/>
                        </a:rPr>
                        <a:t>monostatic</a:t>
                      </a:r>
                      <a:r>
                        <a:rPr lang="en-US" sz="2000" dirty="0">
                          <a:solidFill>
                            <a:srgbClr val="333333"/>
                          </a:solidFill>
                          <a:latin typeface="Times New Roman"/>
                          <a:ea typeface="Calibri"/>
                          <a:cs typeface="Latha"/>
                        </a:rPr>
                        <a:t> architecture, the reader consists of both the illuminating transmitter and the receiver of signals scattered back from the sensors.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676400" y="1371600"/>
            <a:ext cx="67818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highlights the importance of decoupling the power delivery aspect of the RFID interrogation procedure from the communication aspect. This is possible with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setups, involving multiple, low-cost SDR transmitters (and receivers), networked with Ethernet; the latter is omnipresent in existing building infrastructure, offering potential for reduced installation costs. </a:t>
            </a:r>
            <a:r>
              <a:rPr lang="en-IN" sz="2000" dirty="0" err="1" smtClean="0">
                <a:latin typeface="Times New Roman" pitchFamily="18" charset="0"/>
                <a:cs typeface="Times New Roman" pitchFamily="18" charset="0"/>
              </a:rPr>
              <a:t>Multistatic</a:t>
            </a:r>
            <a:r>
              <a:rPr lang="en-IN" sz="2000" dirty="0" smtClean="0">
                <a:latin typeface="Times New Roman" pitchFamily="18" charset="0"/>
                <a:cs typeface="Times New Roman" pitchFamily="18" charset="0"/>
              </a:rPr>
              <a:t> setups allow for higher probability the tag antenna will be found closer to sufficiently strong illuminating field, overcoming the limitations of existing RF energy harvesting technology. Hopefully, this work will spark interest towards the convergence of Gen2 RFID with (current) Ethernet or (future) cellular telephony industry.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G. D. </a:t>
            </a:r>
            <a:r>
              <a:rPr lang="en-IN" sz="1800" dirty="0" err="1" smtClean="0">
                <a:latin typeface="Times New Roman" pitchFamily="18" charset="0"/>
                <a:cs typeface="Times New Roman" pitchFamily="18" charset="0"/>
              </a:rPr>
              <a:t>Durgin</a:t>
            </a:r>
            <a:r>
              <a:rPr lang="en-IN" sz="1800" dirty="0" smtClean="0">
                <a:latin typeface="Times New Roman" pitchFamily="18" charset="0"/>
                <a:cs typeface="Times New Roman" pitchFamily="18" charset="0"/>
              </a:rPr>
              <a:t>, “RF thermoelectric generation for passive RFID,” in Proc. IEEE RFID, </a:t>
            </a:r>
            <a:r>
              <a:rPr lang="en-IN" sz="1800" dirty="0" err="1" smtClean="0">
                <a:latin typeface="Times New Roman" pitchFamily="18" charset="0"/>
                <a:cs typeface="Times New Roman" pitchFamily="18" charset="0"/>
              </a:rPr>
              <a:t>Orlando</a:t>
            </a:r>
            <a:r>
              <a:rPr lang="en-IN" sz="1800" dirty="0" smtClean="0">
                <a:latin typeface="Times New Roman" pitchFamily="18" charset="0"/>
                <a:cs typeface="Times New Roman" pitchFamily="18" charset="0"/>
              </a:rPr>
              <a:t>, FL, May 2016, pp. 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 </a:t>
            </a:r>
            <a:r>
              <a:rPr lang="en-IN" sz="1800" dirty="0" err="1" smtClean="0">
                <a:latin typeface="Times New Roman" pitchFamily="18" charset="0"/>
                <a:cs typeface="Times New Roman" pitchFamily="18" charset="0"/>
              </a:rPr>
              <a:t>Kimionis</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Bletsas</a:t>
            </a:r>
            <a:r>
              <a:rPr lang="en-IN" sz="1800" dirty="0" smtClean="0">
                <a:latin typeface="Times New Roman" pitchFamily="18" charset="0"/>
                <a:cs typeface="Times New Roman" pitchFamily="18" charset="0"/>
              </a:rPr>
              <a:t>, and J. N. </a:t>
            </a:r>
            <a:r>
              <a:rPr lang="en-IN" sz="1800" dirty="0" err="1" smtClean="0">
                <a:latin typeface="Times New Roman" pitchFamily="18" charset="0"/>
                <a:cs typeface="Times New Roman" pitchFamily="18" charset="0"/>
              </a:rPr>
              <a:t>Sahalos</a:t>
            </a:r>
            <a:r>
              <a:rPr lang="en-IN" sz="1800" dirty="0" smtClean="0">
                <a:latin typeface="Times New Roman" pitchFamily="18" charset="0"/>
                <a:cs typeface="Times New Roman" pitchFamily="18" charset="0"/>
              </a:rPr>
              <a:t>, “Design and implementation of RFID systems with software defined radio,” in Proc. IEEE European Conf. on Antennas and Propagation (</a:t>
            </a:r>
            <a:r>
              <a:rPr lang="en-IN" sz="1800" dirty="0" err="1" smtClean="0">
                <a:latin typeface="Times New Roman" pitchFamily="18" charset="0"/>
                <a:cs typeface="Times New Roman" pitchFamily="18" charset="0"/>
              </a:rPr>
              <a:t>EuCAP</a:t>
            </a:r>
            <a:r>
              <a:rPr lang="en-IN" sz="1800" dirty="0" smtClean="0">
                <a:latin typeface="Times New Roman" pitchFamily="18" charset="0"/>
                <a:cs typeface="Times New Roman" pitchFamily="18" charset="0"/>
              </a:rPr>
              <a:t>), Prague, Czech Republic, Mar. 2012, pp. 3464–3468.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 “</a:t>
            </a:r>
            <a:r>
              <a:rPr lang="en-IN" sz="1800" dirty="0" err="1" smtClean="0">
                <a:latin typeface="Times New Roman" pitchFamily="18" charset="0"/>
                <a:cs typeface="Times New Roman" pitchFamily="18" charset="0"/>
              </a:rPr>
              <a:t>Bistatic</a:t>
            </a:r>
            <a:r>
              <a:rPr lang="en-IN" sz="1800" dirty="0" smtClean="0">
                <a:latin typeface="Times New Roman" pitchFamily="18" charset="0"/>
                <a:cs typeface="Times New Roman" pitchFamily="18" charset="0"/>
              </a:rPr>
              <a:t> backscatter radio for tag read-range extension,” in Proc. IEEE RFID </a:t>
            </a:r>
            <a:r>
              <a:rPr lang="en-IN" sz="1800" dirty="0" err="1" smtClean="0">
                <a:latin typeface="Times New Roman" pitchFamily="18" charset="0"/>
                <a:cs typeface="Times New Roman" pitchFamily="18" charset="0"/>
              </a:rPr>
              <a:t>Techn</a:t>
            </a:r>
            <a:r>
              <a:rPr lang="en-IN" sz="1800" dirty="0" smtClean="0">
                <a:latin typeface="Times New Roman" pitchFamily="18" charset="0"/>
                <a:cs typeface="Times New Roman" pitchFamily="18" charset="0"/>
              </a:rPr>
              <a:t>. and Applications (RFID-TA), Nice, France, Nov.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 “</a:t>
            </a:r>
            <a:r>
              <a:rPr lang="en-IN" sz="1800" dirty="0" err="1" smtClean="0">
                <a:latin typeface="Times New Roman" pitchFamily="18" charset="0"/>
                <a:cs typeface="Times New Roman" pitchFamily="18" charset="0"/>
              </a:rPr>
              <a:t>Bistatic</a:t>
            </a:r>
            <a:r>
              <a:rPr lang="en-IN" sz="1800" dirty="0" smtClean="0">
                <a:latin typeface="Times New Roman" pitchFamily="18" charset="0"/>
                <a:cs typeface="Times New Roman" pitchFamily="18" charset="0"/>
              </a:rPr>
              <a:t> backscatter radio for power-limited sensor networks,” in Proc. IEEE Global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Conf. (</a:t>
            </a:r>
            <a:r>
              <a:rPr lang="en-IN" sz="1800" dirty="0" err="1" smtClean="0">
                <a:latin typeface="Times New Roman" pitchFamily="18" charset="0"/>
                <a:cs typeface="Times New Roman" pitchFamily="18" charset="0"/>
              </a:rPr>
              <a:t>Globecom</a:t>
            </a:r>
            <a:r>
              <a:rPr lang="en-IN" sz="1800" dirty="0" smtClean="0">
                <a:latin typeface="Times New Roman" pitchFamily="18" charset="0"/>
                <a:cs typeface="Times New Roman" pitchFamily="18" charset="0"/>
              </a:rPr>
              <a:t>), Atlanta, GA, Dec. 2013, pp. 353–358.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 “Increased range </a:t>
            </a:r>
            <a:r>
              <a:rPr lang="en-IN" sz="1800" dirty="0" err="1" smtClean="0">
                <a:latin typeface="Times New Roman" pitchFamily="18" charset="0"/>
                <a:cs typeface="Times New Roman" pitchFamily="18" charset="0"/>
              </a:rPr>
              <a:t>bistatic</a:t>
            </a:r>
            <a:r>
              <a:rPr lang="en-IN" sz="1800" dirty="0" smtClean="0">
                <a:latin typeface="Times New Roman" pitchFamily="18" charset="0"/>
                <a:cs typeface="Times New Roman" pitchFamily="18" charset="0"/>
              </a:rPr>
              <a:t> scatter radio,”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62, no. 3, pp. 1091–1104, Mar. 2014.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 </a:t>
            </a:r>
            <a:r>
              <a:rPr lang="en-IN" sz="1600" dirty="0" err="1" smtClean="0">
                <a:latin typeface="Times New Roman" pitchFamily="18" charset="0"/>
                <a:cs typeface="Times New Roman" pitchFamily="18" charset="0"/>
              </a:rPr>
              <a:t>Kampianakis</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Kimionis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Tountas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Konstantopoulos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Koutroulis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Bletsas</a:t>
            </a:r>
            <a:r>
              <a:rPr lang="en-IN" sz="1600" dirty="0" smtClean="0">
                <a:latin typeface="Times New Roman" pitchFamily="18" charset="0"/>
                <a:cs typeface="Times New Roman" pitchFamily="18" charset="0"/>
              </a:rPr>
              <a:t>, “Backscatter sensor network for extended ranges and low cost with frequency modulators: Application on wireless humidity sensing,” in Proc. IEEE Sensors Conf. (Sensors), Baltimore, MD, USA, Nov.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 “Wireless environmental sensor networking with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scatter radio &amp; timer principles,” IEEE Sensors J., vol. 14, no. 10, pp. 3365– 3376, Oct.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a:t>
            </a:r>
            <a:r>
              <a:rPr lang="en-IN" sz="1600" dirty="0" err="1" smtClean="0">
                <a:latin typeface="Times New Roman" pitchFamily="18" charset="0"/>
                <a:cs typeface="Times New Roman" pitchFamily="18" charset="0"/>
              </a:rPr>
              <a:t>Tountas</a:t>
            </a:r>
            <a:r>
              <a:rPr lang="en-IN" sz="1600" dirty="0" smtClean="0">
                <a:latin typeface="Times New Roman" pitchFamily="18" charset="0"/>
                <a:cs typeface="Times New Roman" pitchFamily="18" charset="0"/>
              </a:rPr>
              <a:t>, P. N. </a:t>
            </a:r>
            <a:r>
              <a:rPr lang="en-IN" sz="1600" dirty="0" err="1" smtClean="0">
                <a:latin typeface="Times New Roman" pitchFamily="18" charset="0"/>
                <a:cs typeface="Times New Roman" pitchFamily="18" charset="0"/>
              </a:rPr>
              <a:t>Alevizos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Tzedaki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Bletsas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Bistatic</a:t>
            </a:r>
            <a:r>
              <a:rPr lang="en-IN" sz="1600" dirty="0" smtClean="0">
                <a:latin typeface="Times New Roman" pitchFamily="18" charset="0"/>
                <a:cs typeface="Times New Roman" pitchFamily="18" charset="0"/>
              </a:rPr>
              <a:t> architecture provides extended coverage and system reliability in scatter sensor networks,” in Proc. International EURASIP Workshop on RFID Technology (EURFID), Rosenheim, Germany, Oct. 2015, pp. 144–151.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P. N. </a:t>
            </a:r>
            <a:r>
              <a:rPr lang="en-IN" sz="1600" dirty="0" err="1" smtClean="0">
                <a:latin typeface="Times New Roman" pitchFamily="18" charset="0"/>
                <a:cs typeface="Times New Roman" pitchFamily="18" charset="0"/>
              </a:rPr>
              <a:t>Alevizos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Tountas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Bletsas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Multistatic</a:t>
            </a:r>
            <a:r>
              <a:rPr lang="en-IN" sz="1600" dirty="0" smtClean="0">
                <a:latin typeface="Times New Roman" pitchFamily="18" charset="0"/>
                <a:cs typeface="Times New Roman" pitchFamily="18" charset="0"/>
              </a:rPr>
              <a:t> scatter radio sensor networks for extended coverage,”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17, no. 7, pp. 4522–4535, Jul.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D. Griffin and G. D. </a:t>
            </a:r>
            <a:r>
              <a:rPr lang="en-IN" sz="1600" dirty="0" err="1" smtClean="0">
                <a:latin typeface="Times New Roman" pitchFamily="18" charset="0"/>
                <a:cs typeface="Times New Roman" pitchFamily="18" charset="0"/>
              </a:rPr>
              <a:t>Durgin</a:t>
            </a:r>
            <a:r>
              <a:rPr lang="en-IN" sz="1600" dirty="0" smtClean="0">
                <a:latin typeface="Times New Roman" pitchFamily="18" charset="0"/>
                <a:cs typeface="Times New Roman" pitchFamily="18" charset="0"/>
              </a:rPr>
              <a:t>, “Gains for RF tags using multiple antennas,” IEEE Trans. Antennas </a:t>
            </a:r>
            <a:r>
              <a:rPr lang="en-IN" sz="1600" dirty="0" err="1" smtClean="0">
                <a:latin typeface="Times New Roman" pitchFamily="18" charset="0"/>
                <a:cs typeface="Times New Roman" pitchFamily="18" charset="0"/>
              </a:rPr>
              <a:t>Propagat</a:t>
            </a:r>
            <a:r>
              <a:rPr lang="en-IN" sz="1600" dirty="0" smtClean="0">
                <a:latin typeface="Times New Roman" pitchFamily="18" charset="0"/>
                <a:cs typeface="Times New Roman" pitchFamily="18" charset="0"/>
              </a:rPr>
              <a:t>., vol. 56, no. 2, pp. 563– 570, Feb. 2008.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1457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Multistatic Noncoherent Linear Complexity Miller Sequence Detection For Gen2 RFIDIoT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2021-08-11T13:39:44Z</dcterms:modified>
</cp:coreProperties>
</file>