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8/7/2021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Trustworthy Target Tracking with Collaborative Deep Reinforcement Learning in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EdgeAI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-Aided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182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propose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DRLTrack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 framework for target tracking with a collaborative deep reinforcement learning (C-DRL) in Edge-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with the aim to obtain high quality of tracking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QoT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 and resource-efficient performance.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DRLTrack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 huge number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are employed to collect data about a mobile target. One or two edge devices coordinate with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and collaboratively detect the target by using the C-DRL approach and form an area around the target by a group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devices. To maintain such an area during the tracking time, we employ a deep Q-network (DQN) to track the target from one group to another. An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EdgeAI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sitting on the top of the edge devices has the control of the C-DRL approach during tracking and can identify a sequence of tracks. We validate the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DRLTrack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through simulations and it shows superior performance compared with existing work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Mobile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edge computing can then complement the goals of the access network to solve existing challenges including quality of service/experience, security, and power consumption as part of the necessary network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transformation.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coexistence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eMBB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URLLC with different service requirements is also a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challenge.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quite a challenge for 5G networks to meet URLLC specifications and this will entail major changes to the system architecture of the existing telecom infrastructure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Both architectures are designed to perform real-time analytics for traffic engineering and monitoring alongside existing protocols, such as BGP.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critical problem in MEC is to decide which edge servers should their computing tasks be offloaded to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tradeoff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between the communication overhead and the computing capability increases the complexity of the server assignment problem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achieve this objective, we firstly formulate a task partition and scheduling optimization problem, which allows all received tasks in the network to be executed with minimized latency given the offloading strategy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heuristic task partition and scheduling approach is developed to obtain a near-optimal solution of the non-convex integer problem.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mobile edge computing supports different network infrastructures including those proposed by 3GPP for 5G in particular. 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ETSI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proposes a platform that creates a multi-access edge system, which uses several heterogeneous access technologies, such as those proposed by 3GPP, and local or external networks, among others.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mobile edge computing and NFV architectures proposed by ETSI are complementary.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authors propose an effective approach for collecting globally available resource information through a mobile network architecture based on the SDN.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investigate the task partition and scheduling under the collaborative computing framework, in which the adjustment on workload allocation for a task can affect the performance of other tasks, which makes the problem more complex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evaluate the performance of the proposed AI-based collaborative computing approach in a vehicular network simulated by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VISSIM,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 TPSA is applied to schedule computing tasks according to the policy given by the DDPG algorithm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TPSA algorithm can achieve a performance very close to the brute-force scheme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proposed TPSA algorithm can achieve a near-optimal performance for task partition and scheduling with low computation complexity. 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330450"/>
                <a:gridCol w="2914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Opportunistic spectrum access for CR-VANETs: A game-theoretic approach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N. Cheng, N. Zhang, N. Lu, X. Shen, J. W. Mark, and F. Liu,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investigate the opportunistic spectrum access for cognitive radio vehicular ad hoc networks. 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Deep reinforcement learning based resource management for multi-access edge computing in vehicular networks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Peng and X. Shen,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this paper, we study joint allocation of the spectrum, computing, and storing resources in a multi-access edge computing (MEC)-based vehicular network.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619250"/>
                <a:gridCol w="3524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Contention intensity based distributed coordination for V2V safety message broadcast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Gao, M. Li, L. Zhao, and X. Shen,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It is shown that the proposed change in the initial counter selection leads to a system model completely different from the classic Markov chain based model.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Deep learning empowered task offloading for mobile edge computing in urban informatics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Zhang, Y. Zhu, S. Leng, Y. He, S. Maharjan, and Y. Zhang,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To cope with this challenge, we adopt a deep Q-learning approach for designing optimal offloading schemes, jointly considering selection of target server and determination of data transmission mode.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1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28800" y="1447800"/>
            <a:ext cx="6553200" cy="4800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have introduced a novel collaboration computing framework to reduce computing service latency and improve service reliability in MEC-enabled vehicular networks. The proposed framework addresses the challenge of maintaining computing service continuity for vehicle users with high mobility. As a result, our collaborative computing approach is able to support proactive decision making for computation offloading through learning the network dynamics. Our work can be applied to offer low-latency and high-reliable edge computing services to vehicle users in a complex network environment, such as urban transportation systems. In the future, we will investigate multi-agent learning approach to compute the optimal computing strategy under the limited information collected by the edge servers.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[1] N. Cheng, N. Zhang, N. Lu,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W. Mark, and F. Liu, “Opportunistic spectrum access for CR-VANETs: A game-theoretic approach,”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Technol., vol. 63, no. 1, pp. 237–251, 2014.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2]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Peng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and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“Deep reinforcement learning based resource management for multi-access edge computing in vehicular networks,”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Sci. Eng., 2020, to appear.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3]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Gao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Li, L. Zhao, and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“Contention intensity based distributed coordination for V2V safety message broadcast,”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Technol., vol. 67, no. 12, pp. 12288–12301, Dec.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4] “Self driving safety report,” Tech. Rep.,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Nvidia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Santa Clara, CA, USA, 2018.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5] K. Zhang, Y. Zhu,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Y. He,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Maharjan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Y. Zhang, “Deep learning empowered task offloading for mobile edge computing in urban informatics,” IEEE Internet Things J., vol. 6, no. 5, pp. 7635–7647, Oct. 2019.</a:t>
            </a:r>
            <a:endParaRPr lang="en-US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J. Liu, J. Wan,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Q. Wang, H. Song, and M.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Qiu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“A scalable and quick-response software defined vehicular network assisted by mobile edge computing,”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Mag., vol. 55, no. 7, pp. 94–100, Jul.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N. Zhang, S. Zhang, P. Yang, O.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Alhussein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W.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Zhuang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“Software defined space-air-ground integrated vehicular networks: Challenges and solutions,” IEEE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Mag., vol. 55, no. 7, pp. 101–109, July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[8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]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Chen, and 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Ren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“Online learning for offloading and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autoscaling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 energy harvesting mobile edge computing,”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Cogn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Netw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., vol. 3, no. 3, pp. 361–373, Sep. 2017.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J. Zhang and K.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Letaief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“Mobile edge intelligence and computing for the internet of vehicles,” Proc. IEEE, vol. 108, no. 2, pp. 246–261, 2020.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Lyu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H. Zhu, H. Zhou, L.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Qian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W.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M. Li, and X.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MoMAC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: Mobility-aware and collision-avoidance MAC for safety applications in VANETs,” IEEE Trans.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Veh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Technol., vol. 67, no. 11, pp. 10590–10602, Nov. 2018.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1260</TotalTime>
  <Words>1485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Trustworthy Target Tracking with Collaborative Deep Reinforcement Learning in EdgeAI-Aided IoT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563</cp:revision>
  <dcterms:created xsi:type="dcterms:W3CDTF">2006-08-16T00:00:00Z</dcterms:created>
  <dcterms:modified xsi:type="dcterms:W3CDTF">2021-08-07T08:48:26Z</dcterms:modified>
</cp:coreProperties>
</file>