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A Two-Stage Feature Transformation-Based Fingerprint Authentication System for Privacy Protection in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0"/>
            <a:ext cx="749808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4572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   Bio-features 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are fast becoming a key tool to authenticate the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devices; in this sense, the purpose of this investigation is to summaries the factors that hinder biometrics models’ development and deployment on a large scale, including human physiological (e.g., face, eyes, fingerprints-palm, or electrocardiogram) and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behavioral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features (e.g., signature, voice, gait, or keystroke). The different machine learning and data mining methods used by authentication and authorization schemes for mobile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devices are provided. Threat models and countermeasures used by biometrics-based authentication schemes for mobile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devices are also presented. More specifically, We analyze the state of the art of the existing biometric-based authentication schemes for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devices. Based on the current taxonomy, We conclude our paper with different types of challenges for future research efforts in biometrics-based authentication schemes for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devices.</a:t>
            </a:r>
            <a:endParaRPr lang="en-US" sz="19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81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334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Our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has a conspicuously smaller hardware footprint in comparison to the existing exclusively hardware-based works, and its algorithm is computationally much simpler in comparison to the existing lightweight biometric recognition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existing works related to the security vulnerabilities of the AES cryptographic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hardware. These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Trojans target the hardware functionality in order to harm the biometric data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Fingerprint has been used in criminal investigation for a long period of time and is known to provide good accuracy, good execution time and good security.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fingerprint is the pattern of friction ridges and valleys on the surface of a fingertip, the formation of which is determined during the first seven months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fetal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development.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emphasize the challenges and open issues of authentication and authorization schemes for mobile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amount is calculated without taking into account the economic problems and psychological oppression that victims of this fraud suffer.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Vocal resonance can be used as a passive biometric, and it achieves high accuracy in terms of identification and verification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Except from data use issues, general terms such as computer f ear and technophobia also provide established accounts of individuals resistance to use new and unfamiliar information technologies, especially for elder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people.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381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810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work, we propose a cross-layer biometric recognition system that has small computational complexity and is suitable for mobile Internet of Things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devices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Due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the involvement of both hardware and software in realizing this system in a decussate and chaining structure, it is easier to locate and provide alternative paths for the system flow in the case of an attack.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order to compare the proposed system with its counterparts, two benchmark recognition systems are adopted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purpose of these Trojans is to sabotage the biometric data that are under process by the biometric recognition system.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the software and the hardware modules of this system are implemented using MATLAB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Verilog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HDL,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respectively.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Biometric identification is applied nowadays in sectors where security is a top priority, like airports and could be used as a means to control border crossing at sea, land and air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frontier.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also states the benefits of the deep learning technique such as efficient segmentation on large data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sets.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method can be a basis for future biometric systems that can be fast, efficient and recognize unique characteristics of the human body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authentication of mobile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 will be achieved when the bio-features models becomes sufficiently mature, efficient and resistant to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attacks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Mobile devices are nowadays an essential part of our everyday life, as they are used for a variety of mobile applications.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286000"/>
                <a:gridCol w="3295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Automated border control e-gates and facial recognition systems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J. S. del Rio, D.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Moctezuma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C.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Conde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I. M. de Diego, and E. Cabello, 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Automated border control (ABC) systems handle the problems caused by this growth, such as congestion at electronic gates (e-gates) or delays in the planned arrival schedules.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Security analysis of the estonian internet voting system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D. Springall, T. Finkenauer, Z. Durumeric, J. Kitcat, H. Hursti, M. MacAlpine, and J. A. Halderman,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In this paper, we analyze the security of the Estonian I-voting system based on a combination of in-person election observation, code review, and adversarial testing.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000250"/>
                <a:gridCol w="3143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survey of biometric gait recognition: Approaches, security and challenges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D. Gafurov,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Biometric gait recognition (i.e. recognizing people from the way they walk) is one of the recent attractive topics in biometric research.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survey of user authentication based on mouse dynamics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K. Revett, H. Jahankhani, S. T. de Magalhães, and H. M. Santos,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spc="1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Most system relies on a continuous monitoring process, or require the user to interact with a program (such as a game) in order to derive sufficient statistical information regarding their mouse dynamics.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5519" y="1447800"/>
            <a:ext cx="7378512" cy="48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228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048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article, we have presented a comprehensive literature review, focusing on authentication and authorization for mobile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 using bio-features, which were published between 2007 and 2018. We presented the machine learning and data mining algorithms used by authentication and authorization schemes for mobile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devices, including, unsupervised, semi-supervised, and supervised approaches. We reviewed all the Bio-features used by authentication and authorization schemes for mobile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devices. We presented the pitfalls and limitations of the existing authentication and authorization schemes for mobile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devices. Several challenging research areas (e.g.,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doppler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radar, vocal resonance, mobile malware threats, adversarial machine learning, machine learning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authentication) will open doors for possible future research directions for mobile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685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J. S. del Rio,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Moctezuma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C.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Conde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I. M. de Diego, and E. Cabello, “Automated border control e-gates and facial recognition systems,” computers &amp; security, vol. 62, pp. 49–72, 2016.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Vinkel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R. Krimmer, “The how and why to internet voting an attempt to explain e-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stonia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,” in International Joint Conference on Electronic Voting. Springer, 2016, pp. 178–191.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Springall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Finkenauer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Z.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Durumeric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Kitcat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Hursti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MacAlpine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J.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Halderman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“Security analysis of the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estonian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internet voting system,” in Proceedings of the 2014 ACM SIGSAC Conference on Computer and Communications Security. ACM, 2014, pp. 703–715.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Gafurov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survey of biometric gait recognition: Approaches, security and challenges,” in Annual Norwegian computer science conference, 2007, pp. 19–21.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Revett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Jahankhani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T. de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Magalhães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H. M. Santos, “A survey of user authentication based on mouse dynamics,” in Global E-Security. Springer, 2008, pp. 210–219.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[6] R. V.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Yampolskiy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V.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Govindaraju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“Behavioural biometrics: a survey and classification,” International Journal of Biometrics, vol. 1, no. 1, pp. 81–113, 2008.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7] D.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Shanmugapriya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G.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Padmavathi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“A survey of biometric keystroke dynamics: Approaches, security and challenges,”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arXiv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preprint arXiv:0910.0817, 2009.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8]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Karnan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Akila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N.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Krishnaraj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“Biometric personal authentication using keystroke dynamics: A review,” Applied soft computing, vol. 11, no. 2, pp. 1565–1573, 2011.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9] S. P.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Banerjee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D. L. Woodard, “Biometric authentication and identification using keystroke dynamics: A survey,” Journal of Pattern Recognition Research, vol. 7, no. 1, pp. 116–139, 2012.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10] P. 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Teh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A. B. J.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Teoh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Yue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“A survey of keystroke dynamics biometrics,” The Scientific World Journal, vol. 2013, 2013.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1272</TotalTime>
  <Words>1509</Words>
  <Application>Microsoft Office PowerPoint</Application>
  <PresentationFormat>On-screen Show (4:3)</PresentationFormat>
  <Paragraphs>70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A Two-Stage Feature Transformation-Based Fingerprint Authentication System for Privacy Protection in IoT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567</cp:revision>
  <dcterms:created xsi:type="dcterms:W3CDTF">2006-08-16T00:00:00Z</dcterms:created>
  <dcterms:modified xsi:type="dcterms:W3CDTF">2021-08-07T08:10:01Z</dcterms:modified>
</cp:coreProperties>
</file>